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5"/>
  </p:notesMasterIdLst>
  <p:handoutMasterIdLst>
    <p:handoutMasterId r:id="rId36"/>
  </p:handoutMasterIdLst>
  <p:sldIdLst>
    <p:sldId id="256" r:id="rId5"/>
    <p:sldId id="266" r:id="rId6"/>
    <p:sldId id="570" r:id="rId7"/>
    <p:sldId id="624" r:id="rId8"/>
    <p:sldId id="549" r:id="rId9"/>
    <p:sldId id="660" r:id="rId10"/>
    <p:sldId id="594" r:id="rId11"/>
    <p:sldId id="630" r:id="rId12"/>
    <p:sldId id="653" r:id="rId13"/>
    <p:sldId id="672" r:id="rId14"/>
    <p:sldId id="632" r:id="rId15"/>
    <p:sldId id="550" r:id="rId16"/>
    <p:sldId id="556" r:id="rId17"/>
    <p:sldId id="619" r:id="rId18"/>
    <p:sldId id="555" r:id="rId19"/>
    <p:sldId id="668" r:id="rId20"/>
    <p:sldId id="669" r:id="rId21"/>
    <p:sldId id="636" r:id="rId22"/>
    <p:sldId id="578" r:id="rId23"/>
    <p:sldId id="617" r:id="rId24"/>
    <p:sldId id="661" r:id="rId25"/>
    <p:sldId id="659" r:id="rId26"/>
    <p:sldId id="650" r:id="rId27"/>
    <p:sldId id="647" r:id="rId28"/>
    <p:sldId id="654" r:id="rId29"/>
    <p:sldId id="665" r:id="rId30"/>
    <p:sldId id="666" r:id="rId31"/>
    <p:sldId id="649" r:id="rId32"/>
    <p:sldId id="655" r:id="rId33"/>
    <p:sldId id="32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6449" autoAdjust="0"/>
  </p:normalViewPr>
  <p:slideViewPr>
    <p:cSldViewPr snapToGrid="0" snapToObjects="1" showGuides="1">
      <p:cViewPr varScale="1">
        <p:scale>
          <a:sx n="74" d="100"/>
          <a:sy n="74" d="100"/>
        </p:scale>
        <p:origin x="139" y="67"/>
      </p:cViewPr>
      <p:guideLst>
        <p:guide orient="horz" pos="2184"/>
        <p:guide pos="3840"/>
      </p:guideLst>
    </p:cSldViewPr>
  </p:slideViewPr>
  <p:outlineViewPr>
    <p:cViewPr>
      <p:scale>
        <a:sx n="33" d="100"/>
        <a:sy n="33" d="100"/>
      </p:scale>
      <p:origin x="0" y="-19546"/>
    </p:cViewPr>
  </p:outlineViewPr>
  <p:notesTextViewPr>
    <p:cViewPr>
      <p:scale>
        <a:sx n="1" d="1"/>
        <a:sy n="1" d="1"/>
      </p:scale>
      <p:origin x="0" y="0"/>
    </p:cViewPr>
  </p:notesTextViewPr>
  <p:notesViewPr>
    <p:cSldViewPr snapToGrid="0" snapToObjects="1">
      <p:cViewPr varScale="1">
        <p:scale>
          <a:sx n="88" d="100"/>
          <a:sy n="88" d="100"/>
        </p:scale>
        <p:origin x="2964"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FAAE08-10A9-4E4D-8985-199F713A9E9A}" type="datetimeFigureOut">
              <a:rPr lang="en-US" smtClean="0"/>
              <a:t>1/19/2024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2A7164-AA97-4AC2-AC02-88CDF8B78D0B}" type="slidenum">
              <a:rPr lang="en-US" smtClean="0"/>
              <a:t>‹#›</a:t>
            </a:fld>
            <a:endParaRPr lang="en-US" dirty="0"/>
          </a:p>
        </p:txBody>
      </p:sp>
    </p:spTree>
    <p:extLst>
      <p:ext uri="{BB962C8B-B14F-4D97-AF65-F5344CB8AC3E}">
        <p14:creationId xmlns:p14="http://schemas.microsoft.com/office/powerpoint/2010/main" val="3128984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B9EBB-F47A-0148-B31D-84535ADA0839}" type="datetimeFigureOut">
              <a:rPr lang="en-US" smtClean="0"/>
              <a:t>1/17/2024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94622-C062-874F-A5CC-A440E03D0E03}" type="slidenum">
              <a:rPr lang="en-US" smtClean="0"/>
              <a:t>‹#›</a:t>
            </a:fld>
            <a:endParaRPr lang="en-US" dirty="0"/>
          </a:p>
        </p:txBody>
      </p:sp>
    </p:spTree>
    <p:extLst>
      <p:ext uri="{BB962C8B-B14F-4D97-AF65-F5344CB8AC3E}">
        <p14:creationId xmlns:p14="http://schemas.microsoft.com/office/powerpoint/2010/main" val="1743464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94622-C062-874F-A5CC-A440E03D0E03}" type="slidenum">
              <a:rPr lang="en-US" smtClean="0"/>
              <a:t>1</a:t>
            </a:fld>
            <a:endParaRPr lang="en-US" dirty="0"/>
          </a:p>
        </p:txBody>
      </p:sp>
    </p:spTree>
    <p:extLst>
      <p:ext uri="{BB962C8B-B14F-4D97-AF65-F5344CB8AC3E}">
        <p14:creationId xmlns:p14="http://schemas.microsoft.com/office/powerpoint/2010/main" val="4062569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t>
            </a:r>
          </a:p>
          <a:p>
            <a:pPr marL="0" indent="0">
              <a:buNone/>
            </a:pPr>
            <a:endParaRPr lang="en-US" dirty="0"/>
          </a:p>
        </p:txBody>
      </p:sp>
      <p:sp>
        <p:nvSpPr>
          <p:cNvPr id="4" name="Slide Number Placeholder 3"/>
          <p:cNvSpPr>
            <a:spLocks noGrp="1"/>
          </p:cNvSpPr>
          <p:nvPr>
            <p:ph type="sldNum" sz="quarter" idx="10"/>
          </p:nvPr>
        </p:nvSpPr>
        <p:spPr/>
        <p:txBody>
          <a:bodyPr/>
          <a:lstStyle/>
          <a:p>
            <a:fld id="{30594622-C062-874F-A5CC-A440E03D0E03}" type="slidenum">
              <a:rPr lang="en-US" smtClean="0"/>
              <a:t>2</a:t>
            </a:fld>
            <a:endParaRPr lang="en-US" dirty="0"/>
          </a:p>
        </p:txBody>
      </p:sp>
    </p:spTree>
    <p:extLst>
      <p:ext uri="{BB962C8B-B14F-4D97-AF65-F5344CB8AC3E}">
        <p14:creationId xmlns:p14="http://schemas.microsoft.com/office/powerpoint/2010/main" val="1636106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61D32ABC-C5A3-48FA-84B2-C54F4DAEAB13}" type="slidenum">
              <a:rPr lang="en-US" altLang="en-US"/>
              <a:pPr/>
              <a:t>5</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61D32ABC-C5A3-48FA-84B2-C54F4DAEAB13}" type="slidenum">
              <a:rPr lang="en-US" altLang="en-US"/>
              <a:pPr/>
              <a:t>6</a:t>
            </a:fld>
            <a:endParaRPr lang="en-US" altLang="en-US" dirty="0"/>
          </a:p>
        </p:txBody>
      </p:sp>
    </p:spTree>
    <p:extLst>
      <p:ext uri="{BB962C8B-B14F-4D97-AF65-F5344CB8AC3E}">
        <p14:creationId xmlns:p14="http://schemas.microsoft.com/office/powerpoint/2010/main" val="1900053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A7F035DF-A6DF-47A8-AD82-EA85D3755345}" type="slidenum">
              <a:rPr lang="en-US" altLang="en-US"/>
              <a:pPr/>
              <a:t>7</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A7F035DF-A6DF-47A8-AD82-EA85D3755345}" type="slidenum">
              <a:rPr lang="en-US" altLang="en-US"/>
              <a:pPr/>
              <a:t>8</a:t>
            </a:fld>
            <a:endParaRPr lang="en-US" altLang="en-US" dirty="0"/>
          </a:p>
        </p:txBody>
      </p:sp>
    </p:spTree>
    <p:extLst>
      <p:ext uri="{BB962C8B-B14F-4D97-AF65-F5344CB8AC3E}">
        <p14:creationId xmlns:p14="http://schemas.microsoft.com/office/powerpoint/2010/main" val="3640015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A7F035DF-A6DF-47A8-AD82-EA85D3755345}" type="slidenum">
              <a:rPr lang="en-US" altLang="en-US"/>
              <a:pPr/>
              <a:t>9</a:t>
            </a:fld>
            <a:endParaRPr lang="en-US" altLang="en-US" dirty="0"/>
          </a:p>
        </p:txBody>
      </p:sp>
    </p:spTree>
    <p:extLst>
      <p:ext uri="{BB962C8B-B14F-4D97-AF65-F5344CB8AC3E}">
        <p14:creationId xmlns:p14="http://schemas.microsoft.com/office/powerpoint/2010/main" val="2167238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B920545A-A635-4852-B76A-7284358ED171}" type="slidenum">
              <a:rPr lang="en-US" altLang="en-US"/>
              <a:pPr/>
              <a:t>12</a:t>
            </a:fld>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112C2DF1-24F3-44D9-BC58-55E0D3828AD8}" type="slidenum">
              <a:rPr lang="en-US" altLang="en-US"/>
              <a:pPr/>
              <a:t>14</a:t>
            </a:fld>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112C2DF1-24F3-44D9-BC58-55E0D3828AD8}" type="slidenum">
              <a:rPr lang="en-US" altLang="en-US"/>
              <a:pPr/>
              <a:t>16</a:t>
            </a:fld>
            <a:endParaRPr lang="en-US" altLang="en-US" dirty="0"/>
          </a:p>
        </p:txBody>
      </p:sp>
    </p:spTree>
    <p:extLst>
      <p:ext uri="{BB962C8B-B14F-4D97-AF65-F5344CB8AC3E}">
        <p14:creationId xmlns:p14="http://schemas.microsoft.com/office/powerpoint/2010/main" val="2865478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112C2DF1-24F3-44D9-BC58-55E0D3828AD8}" type="slidenum">
              <a:rPr lang="en-US" altLang="en-US"/>
              <a:pPr/>
              <a:t>17</a:t>
            </a:fld>
            <a:endParaRPr lang="en-US" altLang="en-US" dirty="0"/>
          </a:p>
        </p:txBody>
      </p:sp>
    </p:spTree>
    <p:extLst>
      <p:ext uri="{BB962C8B-B14F-4D97-AF65-F5344CB8AC3E}">
        <p14:creationId xmlns:p14="http://schemas.microsoft.com/office/powerpoint/2010/main" val="4205223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ChangeArrowheads="1" noTextEdit="1"/>
          </p:cNvSpPr>
          <p:nvPr>
            <p:ph type="sldImg"/>
          </p:nvPr>
        </p:nvSpPr>
        <p:spPr>
          <a:ln/>
        </p:spPr>
      </p:sp>
      <p:sp>
        <p:nvSpPr>
          <p:cNvPr id="39939" name="Notes Placeholder 2"/>
          <p:cNvSpPr>
            <a:spLocks noGrp="1"/>
          </p:cNvSpPr>
          <p:nvPr>
            <p:ph type="body" idx="1"/>
          </p:nvPr>
        </p:nvSpPr>
        <p:spPr>
          <a:noFill/>
          <a:ln/>
        </p:spPr>
        <p:txBody>
          <a:bodyPr/>
          <a:lstStyle/>
          <a:p>
            <a:endParaRPr lang="en-US" altLang="en-US" dirty="0"/>
          </a:p>
        </p:txBody>
      </p:sp>
      <p:sp>
        <p:nvSpPr>
          <p:cNvPr id="39940" name="Slide Number Placeholder 3"/>
          <p:cNvSpPr>
            <a:spLocks noGrp="1"/>
          </p:cNvSpPr>
          <p:nvPr>
            <p:ph type="sldNum" sz="quarter" idx="5"/>
          </p:nvPr>
        </p:nvSpPr>
        <p:spPr>
          <a:noFill/>
        </p:spPr>
        <p:txBody>
          <a:bodyPr/>
          <a:lstStyle/>
          <a:p>
            <a:fld id="{2F99F05D-0CF1-4B66-BF77-0D12B8CC714E}" type="slidenum">
              <a:rPr lang="en-US" altLang="en-US"/>
              <a:pPr/>
              <a:t>19</a:t>
            </a:fld>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altLang="en-US" dirty="0"/>
          </a:p>
        </p:txBody>
      </p:sp>
      <p:sp>
        <p:nvSpPr>
          <p:cNvPr id="58372" name="Slide Number Placeholder 3"/>
          <p:cNvSpPr>
            <a:spLocks noGrp="1"/>
          </p:cNvSpPr>
          <p:nvPr>
            <p:ph type="sldNum" sz="quarter" idx="5"/>
          </p:nvPr>
        </p:nvSpPr>
        <p:spPr>
          <a:noFill/>
        </p:spPr>
        <p:txBody>
          <a:bodyPr/>
          <a:lstStyle/>
          <a:p>
            <a:fld id="{DAD2258F-CCC4-4829-8A4A-355466EFD691}" type="slidenum">
              <a:rPr lang="en-US" altLang="en-US"/>
              <a:pPr/>
              <a:t>20</a:t>
            </a:fld>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DCA4B4-F4F1-46CD-AC8F-999F5BB97124}" type="slidenum">
              <a:rPr lang="en-US" smtClean="0"/>
              <a:pPr/>
              <a:t>30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sub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9E688-5A09-DA42-8441-30EE013B7907}"/>
              </a:ext>
            </a:extLst>
          </p:cNvPr>
          <p:cNvSpPr>
            <a:spLocks noGrp="1"/>
          </p:cNvSpPr>
          <p:nvPr>
            <p:ph type="ctrTitle" hasCustomPrompt="1"/>
          </p:nvPr>
        </p:nvSpPr>
        <p:spPr>
          <a:xfrm>
            <a:off x="1243139" y="1539937"/>
            <a:ext cx="10311552" cy="779589"/>
          </a:xfrm>
        </p:spPr>
        <p:txBody>
          <a:bodyPr anchor="t">
            <a:normAutofit/>
          </a:bodyPr>
          <a:lstStyle>
            <a:lvl1pPr algn="l">
              <a:defRPr sz="4800" b="1" cap="all" spc="250" baseline="0">
                <a:latin typeface="Helvetica" pitchFamily="2" charset="0"/>
              </a:defRPr>
            </a:lvl1pPr>
          </a:lstStyle>
          <a:p>
            <a:r>
              <a:rPr lang="en-US" dirty="0"/>
              <a:t>Presentation Title</a:t>
            </a:r>
          </a:p>
        </p:txBody>
      </p:sp>
      <p:sp>
        <p:nvSpPr>
          <p:cNvPr id="3" name="Subtitle 2">
            <a:extLst>
              <a:ext uri="{FF2B5EF4-FFF2-40B4-BE49-F238E27FC236}">
                <a16:creationId xmlns:a16="http://schemas.microsoft.com/office/drawing/2014/main" id="{9C8630BF-1321-934E-B610-A502B55861F5}"/>
              </a:ext>
            </a:extLst>
          </p:cNvPr>
          <p:cNvSpPr>
            <a:spLocks noGrp="1"/>
          </p:cNvSpPr>
          <p:nvPr>
            <p:ph type="subTitle" idx="1" hasCustomPrompt="1"/>
          </p:nvPr>
        </p:nvSpPr>
        <p:spPr>
          <a:xfrm>
            <a:off x="1243139" y="2319526"/>
            <a:ext cx="8034528" cy="518858"/>
          </a:xfrm>
        </p:spPr>
        <p:txBody>
          <a:bodyPr>
            <a:normAutofit/>
          </a:bodyPr>
          <a:lstStyle>
            <a:lvl1pPr marL="0" indent="0" algn="l">
              <a:buNone/>
              <a:defRPr sz="3000" spc="150" baseline="0">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pic>
        <p:nvPicPr>
          <p:cNvPr id="7" name="Picture 6">
            <a:extLst>
              <a:ext uri="{FF2B5EF4-FFF2-40B4-BE49-F238E27FC236}">
                <a16:creationId xmlns:a16="http://schemas.microsoft.com/office/drawing/2014/main" id="{BA09BC0F-AA48-CD4C-B64C-0CA955E732F1}"/>
              </a:ext>
            </a:extLst>
          </p:cNvPr>
          <p:cNvPicPr>
            <a:picLocks noChangeAspect="1"/>
          </p:cNvPicPr>
          <p:nvPr userDrawn="1"/>
        </p:nvPicPr>
        <p:blipFill>
          <a:blip r:embed="rId2"/>
          <a:stretch>
            <a:fillRect/>
          </a:stretch>
        </p:blipFill>
        <p:spPr>
          <a:xfrm>
            <a:off x="10443282" y="4373580"/>
            <a:ext cx="984085" cy="1445890"/>
          </a:xfrm>
          <a:prstGeom prst="rect">
            <a:avLst/>
          </a:prstGeom>
        </p:spPr>
      </p:pic>
      <p:pic>
        <p:nvPicPr>
          <p:cNvPr id="16" name="Picture 15">
            <a:extLst>
              <a:ext uri="{FF2B5EF4-FFF2-40B4-BE49-F238E27FC236}">
                <a16:creationId xmlns:a16="http://schemas.microsoft.com/office/drawing/2014/main" id="{BFB9EB9F-2CE0-6C42-B1D8-825CF31DE01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71537" y="5996153"/>
            <a:ext cx="727574" cy="861848"/>
          </a:xfrm>
          <a:prstGeom prst="rect">
            <a:avLst/>
          </a:prstGeom>
        </p:spPr>
      </p:pic>
    </p:spTree>
    <p:extLst>
      <p:ext uri="{BB962C8B-B14F-4D97-AF65-F5344CB8AC3E}">
        <p14:creationId xmlns:p14="http://schemas.microsoft.com/office/powerpoint/2010/main" val="11086572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ransition Slide - title and sub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9E688-5A09-DA42-8441-30EE013B7907}"/>
              </a:ext>
            </a:extLst>
          </p:cNvPr>
          <p:cNvSpPr>
            <a:spLocks noGrp="1"/>
          </p:cNvSpPr>
          <p:nvPr>
            <p:ph type="ctrTitle" hasCustomPrompt="1"/>
          </p:nvPr>
        </p:nvSpPr>
        <p:spPr>
          <a:xfrm>
            <a:off x="1324531" y="2826209"/>
            <a:ext cx="9888112" cy="657669"/>
          </a:xfrm>
        </p:spPr>
        <p:txBody>
          <a:bodyPr anchor="t">
            <a:noAutofit/>
          </a:bodyPr>
          <a:lstStyle>
            <a:lvl1pPr algn="l">
              <a:defRPr sz="4400" b="1" cap="all" spc="250" baseline="0">
                <a:latin typeface="Helvetica" pitchFamily="2" charset="0"/>
              </a:defRPr>
            </a:lvl1pPr>
          </a:lstStyle>
          <a:p>
            <a:r>
              <a:rPr lang="en-US" dirty="0"/>
              <a:t>transition SLIDE TITLE.</a:t>
            </a:r>
          </a:p>
        </p:txBody>
      </p:sp>
      <p:sp>
        <p:nvSpPr>
          <p:cNvPr id="3" name="Subtitle 2">
            <a:extLst>
              <a:ext uri="{FF2B5EF4-FFF2-40B4-BE49-F238E27FC236}">
                <a16:creationId xmlns:a16="http://schemas.microsoft.com/office/drawing/2014/main" id="{9C8630BF-1321-934E-B610-A502B55861F5}"/>
              </a:ext>
            </a:extLst>
          </p:cNvPr>
          <p:cNvSpPr>
            <a:spLocks noGrp="1"/>
          </p:cNvSpPr>
          <p:nvPr>
            <p:ph type="subTitle" idx="1" hasCustomPrompt="1"/>
          </p:nvPr>
        </p:nvSpPr>
        <p:spPr>
          <a:xfrm>
            <a:off x="1324531" y="3458478"/>
            <a:ext cx="9888112" cy="305498"/>
          </a:xfrm>
        </p:spPr>
        <p:txBody>
          <a:bodyPr>
            <a:noAutofit/>
          </a:bodyPr>
          <a:lstStyle>
            <a:lvl1pPr marL="0" indent="0" algn="l">
              <a:buNone/>
              <a:defRPr sz="3000" spc="150" baseline="0">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subtitle on transition slide.</a:t>
            </a:r>
          </a:p>
        </p:txBody>
      </p:sp>
      <p:pic>
        <p:nvPicPr>
          <p:cNvPr id="8" name="Picture 7">
            <a:extLst>
              <a:ext uri="{FF2B5EF4-FFF2-40B4-BE49-F238E27FC236}">
                <a16:creationId xmlns:a16="http://schemas.microsoft.com/office/drawing/2014/main" id="{99C4A461-FCBA-EC4F-9A33-6A8AE362B5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4872" y="1389716"/>
            <a:ext cx="896114" cy="896114"/>
          </a:xfrm>
          <a:prstGeom prst="rect">
            <a:avLst/>
          </a:prstGeom>
        </p:spPr>
      </p:pic>
      <p:pic>
        <p:nvPicPr>
          <p:cNvPr id="6" name="Picture 5">
            <a:extLst>
              <a:ext uri="{FF2B5EF4-FFF2-40B4-BE49-F238E27FC236}">
                <a16:creationId xmlns:a16="http://schemas.microsoft.com/office/drawing/2014/main" id="{DCFF447C-B7EA-DD4A-AA6E-EC02CB37B25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5724826" y="-1224382"/>
            <a:ext cx="742345" cy="12192001"/>
          </a:xfrm>
          <a:prstGeom prst="rect">
            <a:avLst/>
          </a:prstGeom>
        </p:spPr>
      </p:pic>
    </p:spTree>
    <p:extLst>
      <p:ext uri="{BB962C8B-B14F-4D97-AF65-F5344CB8AC3E}">
        <p14:creationId xmlns:p14="http://schemas.microsoft.com/office/powerpoint/2010/main" val="168299896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Left + Title, Name, Position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7590" y="2053885"/>
            <a:ext cx="5826210" cy="1044179"/>
          </a:xfrm>
        </p:spPr>
        <p:txBody>
          <a:bodyPr/>
          <a:lstStyle>
            <a:lvl1pPr>
              <a:defRPr/>
            </a:lvl1pPr>
          </a:lstStyle>
          <a:p>
            <a:r>
              <a:rPr lang="en-US" dirty="0"/>
              <a:t>Presentation Title</a:t>
            </a:r>
          </a:p>
        </p:txBody>
      </p:sp>
      <p:sp>
        <p:nvSpPr>
          <p:cNvPr id="9" name="Subtitle 2">
            <a:extLst>
              <a:ext uri="{FF2B5EF4-FFF2-40B4-BE49-F238E27FC236}">
                <a16:creationId xmlns:a16="http://schemas.microsoft.com/office/drawing/2014/main" id="{9C8630BF-1321-934E-B610-A502B55861F5}"/>
              </a:ext>
            </a:extLst>
          </p:cNvPr>
          <p:cNvSpPr>
            <a:spLocks noGrp="1"/>
          </p:cNvSpPr>
          <p:nvPr>
            <p:ph type="subTitle" idx="1" hasCustomPrompt="1"/>
          </p:nvPr>
        </p:nvSpPr>
        <p:spPr>
          <a:xfrm>
            <a:off x="5527590" y="3782111"/>
            <a:ext cx="5826210" cy="438032"/>
          </a:xfrm>
        </p:spPr>
        <p:txBody>
          <a:bodyPr>
            <a:noAutofit/>
          </a:bodyPr>
          <a:lstStyle>
            <a:lvl1pPr marL="0" indent="0" algn="l">
              <a:buNone/>
              <a:defRPr sz="3000" spc="150" baseline="0">
                <a:solidFill>
                  <a:schemeClr val="tx1"/>
                </a:solidFill>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p:txBody>
      </p:sp>
      <p:sp>
        <p:nvSpPr>
          <p:cNvPr id="15" name="Text Placeholder 14"/>
          <p:cNvSpPr>
            <a:spLocks noGrp="1"/>
          </p:cNvSpPr>
          <p:nvPr>
            <p:ph type="body" sz="quarter" idx="10" hasCustomPrompt="1"/>
          </p:nvPr>
        </p:nvSpPr>
        <p:spPr>
          <a:xfrm>
            <a:off x="5527674" y="4424363"/>
            <a:ext cx="5826125" cy="493626"/>
          </a:xfrm>
        </p:spPr>
        <p:txBody>
          <a:bodyPr/>
          <a:lstStyle>
            <a:lvl1pPr marL="0" indent="0">
              <a:buNone/>
              <a:defRPr>
                <a:solidFill>
                  <a:schemeClr val="accent1"/>
                </a:solidFill>
              </a:defRPr>
            </a:lvl1pPr>
          </a:lstStyle>
          <a:p>
            <a:pPr lvl="0"/>
            <a:r>
              <a:rPr lang="en-US" dirty="0"/>
              <a:t>Position</a:t>
            </a:r>
          </a:p>
        </p:txBody>
      </p:sp>
      <p:sp>
        <p:nvSpPr>
          <p:cNvPr id="17" name="Picture Placeholder 16"/>
          <p:cNvSpPr>
            <a:spLocks noGrp="1"/>
          </p:cNvSpPr>
          <p:nvPr>
            <p:ph type="pic" sz="quarter" idx="11"/>
          </p:nvPr>
        </p:nvSpPr>
        <p:spPr>
          <a:xfrm>
            <a:off x="1103313" y="1054443"/>
            <a:ext cx="4078287" cy="4752631"/>
          </a:xfrm>
        </p:spPr>
        <p:txBody>
          <a:bodyPr/>
          <a:lstStyle/>
          <a:p>
            <a:r>
              <a:rPr lang="en-US" dirty="0"/>
              <a:t>Click icon to add picture</a:t>
            </a:r>
          </a:p>
        </p:txBody>
      </p:sp>
    </p:spTree>
    <p:extLst>
      <p:ext uri="{BB962C8B-B14F-4D97-AF65-F5344CB8AC3E}">
        <p14:creationId xmlns:p14="http://schemas.microsoft.com/office/powerpoint/2010/main" val="110521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5016" y="782337"/>
            <a:ext cx="10348784" cy="867591"/>
          </a:xfrm>
        </p:spPr>
        <p:txBody>
          <a:bodyPr/>
          <a:lstStyle/>
          <a:p>
            <a:pPr lvl="0"/>
            <a:r>
              <a:rPr lang="en-US" dirty="0"/>
              <a:t>Title Helvetica bold 44 pt.</a:t>
            </a:r>
          </a:p>
        </p:txBody>
      </p:sp>
      <p:sp>
        <p:nvSpPr>
          <p:cNvPr id="6" name="Content Placeholder 5"/>
          <p:cNvSpPr>
            <a:spLocks noGrp="1"/>
          </p:cNvSpPr>
          <p:nvPr>
            <p:ph sz="quarter" idx="12" hasCustomPrompt="1"/>
          </p:nvPr>
        </p:nvSpPr>
        <p:spPr>
          <a:xfrm>
            <a:off x="1005016" y="1721708"/>
            <a:ext cx="10348784" cy="3917092"/>
          </a:xfrm>
        </p:spPr>
        <p:txBody>
          <a:bodyPr/>
          <a:lstStyle>
            <a:lvl1pPr marL="0" indent="0">
              <a:buNone/>
              <a:defRPr baseline="0"/>
            </a:lvl1pPr>
          </a:lstStyle>
          <a:p>
            <a:pPr lvl="0"/>
            <a:r>
              <a:rPr lang="en-US" dirty="0"/>
              <a:t>Body copy Helvetica 30 pt.</a:t>
            </a:r>
          </a:p>
        </p:txBody>
      </p:sp>
      <p:sp>
        <p:nvSpPr>
          <p:cNvPr id="9" name="Rectangle 8">
            <a:extLst>
              <a:ext uri="{FF2B5EF4-FFF2-40B4-BE49-F238E27FC236}">
                <a16:creationId xmlns:a16="http://schemas.microsoft.com/office/drawing/2014/main" id="{FABF8CE8-C45B-8345-BC93-60697ECD88AD}"/>
              </a:ext>
            </a:extLst>
          </p:cNvPr>
          <p:cNvSpPr/>
          <p:nvPr userDrawn="1"/>
        </p:nvSpPr>
        <p:spPr>
          <a:xfrm>
            <a:off x="0" y="6074229"/>
            <a:ext cx="12192000" cy="783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ooter Placeholder 4">
            <a:extLst>
              <a:ext uri="{FF2B5EF4-FFF2-40B4-BE49-F238E27FC236}">
                <a16:creationId xmlns:a16="http://schemas.microsoft.com/office/drawing/2014/main" id="{38416193-87DE-CB4A-A24E-ED9D839F01AD}"/>
              </a:ext>
            </a:extLst>
          </p:cNvPr>
          <p:cNvSpPr>
            <a:spLocks noGrp="1"/>
          </p:cNvSpPr>
          <p:nvPr>
            <p:ph type="ftr" sz="quarter" idx="11"/>
          </p:nvPr>
        </p:nvSpPr>
        <p:spPr>
          <a:xfrm>
            <a:off x="4840941" y="6387676"/>
            <a:ext cx="5811447" cy="1305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a:solidFill>
                  <a:schemeClr val="bg1"/>
                </a:solidFill>
              </a:defRPr>
            </a:lvl1pPr>
          </a:lstStyle>
          <a:p>
            <a:pPr algn="r">
              <a:defRPr/>
            </a:pPr>
            <a:r>
              <a:rPr lang="en-US" b="1" dirty="0"/>
              <a:t>Sample</a:t>
            </a:r>
            <a:endParaRPr lang="en-US" dirty="0"/>
          </a:p>
        </p:txBody>
      </p:sp>
      <p:sp>
        <p:nvSpPr>
          <p:cNvPr id="11" name="Slide Number Placeholder 5">
            <a:extLst>
              <a:ext uri="{FF2B5EF4-FFF2-40B4-BE49-F238E27FC236}">
                <a16:creationId xmlns:a16="http://schemas.microsoft.com/office/drawing/2014/main" id="{16D4DB16-526C-064B-8B98-4AEB57223E04}"/>
              </a:ext>
            </a:extLst>
          </p:cNvPr>
          <p:cNvSpPr>
            <a:spLocks noGrp="1"/>
          </p:cNvSpPr>
          <p:nvPr>
            <p:ph type="sldNum" sz="quarter" idx="13"/>
          </p:nvPr>
        </p:nvSpPr>
        <p:spPr>
          <a:xfrm>
            <a:off x="10822898" y="6387676"/>
            <a:ext cx="530902" cy="130500"/>
          </a:xfrm>
          <a:prstGeom prst="rect">
            <a:avLst/>
          </a:prstGeom>
        </p:spPr>
        <p:txBody>
          <a:bodyPr/>
          <a:lstStyle>
            <a:lvl1pPr>
              <a:defRPr>
                <a:solidFill>
                  <a:schemeClr val="bg1"/>
                </a:solidFill>
                <a:latin typeface="Helvetica" pitchFamily="2" charset="0"/>
              </a:defRPr>
            </a:lvl1pPr>
          </a:lstStyle>
          <a:p>
            <a:fld id="{9AB133FE-E6F7-EC46-8519-564ACF30934E}" type="slidenum">
              <a:rPr lang="en-US" smtClean="0"/>
              <a:pPr/>
              <a:t>‹#›</a:t>
            </a:fld>
            <a:endParaRPr lang="en-US" dirty="0"/>
          </a:p>
        </p:txBody>
      </p:sp>
      <p:pic>
        <p:nvPicPr>
          <p:cNvPr id="12" name="Picture 11">
            <a:extLst>
              <a:ext uri="{FF2B5EF4-FFF2-40B4-BE49-F238E27FC236}">
                <a16:creationId xmlns:a16="http://schemas.microsoft.com/office/drawing/2014/main" id="{2C12B3C3-E78B-B246-BEF6-7ADF214EA1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17789"/>
            <a:ext cx="1145561" cy="496651"/>
          </a:xfrm>
          <a:prstGeom prst="rect">
            <a:avLst/>
          </a:prstGeom>
        </p:spPr>
      </p:pic>
    </p:spTree>
    <p:extLst>
      <p:ext uri="{BB962C8B-B14F-4D97-AF65-F5344CB8AC3E}">
        <p14:creationId xmlns:p14="http://schemas.microsoft.com/office/powerpoint/2010/main" val="1030610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Side by Sid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24931"/>
            <a:ext cx="10515600" cy="766753"/>
          </a:xfrm>
        </p:spPr>
        <p:txBody>
          <a:bodyPr/>
          <a:lstStyle>
            <a:lvl1pPr>
              <a:defRPr/>
            </a:lvl1pPr>
          </a:lstStyle>
          <a:p>
            <a:r>
              <a:rPr lang="en-US" dirty="0"/>
              <a:t>Title Helvetica bold 44 pt.</a:t>
            </a:r>
          </a:p>
        </p:txBody>
      </p:sp>
      <p:sp>
        <p:nvSpPr>
          <p:cNvPr id="6" name="Content Placeholder 5"/>
          <p:cNvSpPr>
            <a:spLocks noGrp="1"/>
          </p:cNvSpPr>
          <p:nvPr>
            <p:ph sz="quarter" idx="12" hasCustomPrompt="1"/>
          </p:nvPr>
        </p:nvSpPr>
        <p:spPr>
          <a:xfrm>
            <a:off x="838200" y="1580980"/>
            <a:ext cx="4887097" cy="4127843"/>
          </a:xfrm>
        </p:spPr>
        <p:txBody>
          <a:bodyPr/>
          <a:lstStyle>
            <a:lvl1pPr marL="0" indent="0">
              <a:buNone/>
              <a:defRPr baseline="0"/>
            </a:lvl1pPr>
          </a:lstStyle>
          <a:p>
            <a:pPr lvl="0"/>
            <a:r>
              <a:rPr lang="en-US" dirty="0"/>
              <a:t>Body copy Helvetica 30 pt.</a:t>
            </a:r>
          </a:p>
        </p:txBody>
      </p:sp>
      <p:sp>
        <p:nvSpPr>
          <p:cNvPr id="8" name="Content Placeholder 7"/>
          <p:cNvSpPr>
            <a:spLocks noGrp="1"/>
          </p:cNvSpPr>
          <p:nvPr>
            <p:ph sz="quarter" idx="13" hasCustomPrompt="1"/>
          </p:nvPr>
        </p:nvSpPr>
        <p:spPr>
          <a:xfrm>
            <a:off x="6466703" y="1588532"/>
            <a:ext cx="4887097" cy="4120292"/>
          </a:xfrm>
        </p:spPr>
        <p:txBody>
          <a:bodyPr/>
          <a:lstStyle>
            <a:lvl1pPr marL="0" indent="0">
              <a:buNone/>
              <a:defRPr baseline="0"/>
            </a:lvl1pPr>
          </a:lstStyle>
          <a:p>
            <a:pPr lvl="0"/>
            <a:r>
              <a:rPr lang="en-US" dirty="0"/>
              <a:t>Body copy Helvetica 30 pt.</a:t>
            </a:r>
          </a:p>
        </p:txBody>
      </p:sp>
      <p:sp>
        <p:nvSpPr>
          <p:cNvPr id="9" name="Rectangle 8">
            <a:extLst>
              <a:ext uri="{FF2B5EF4-FFF2-40B4-BE49-F238E27FC236}">
                <a16:creationId xmlns:a16="http://schemas.microsoft.com/office/drawing/2014/main" id="{5263435B-D72C-BA49-905B-6D5511560EC9}"/>
              </a:ext>
            </a:extLst>
          </p:cNvPr>
          <p:cNvSpPr/>
          <p:nvPr userDrawn="1"/>
        </p:nvSpPr>
        <p:spPr>
          <a:xfrm>
            <a:off x="0" y="6074229"/>
            <a:ext cx="12192000" cy="783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5">
            <a:extLst>
              <a:ext uri="{FF2B5EF4-FFF2-40B4-BE49-F238E27FC236}">
                <a16:creationId xmlns:a16="http://schemas.microsoft.com/office/drawing/2014/main" id="{A68E21F0-5AFB-7F4E-BF5E-86338F4BF828}"/>
              </a:ext>
            </a:extLst>
          </p:cNvPr>
          <p:cNvSpPr>
            <a:spLocks noGrp="1"/>
          </p:cNvSpPr>
          <p:nvPr>
            <p:ph type="sldNum" sz="quarter" idx="14"/>
          </p:nvPr>
        </p:nvSpPr>
        <p:spPr>
          <a:xfrm>
            <a:off x="10822898" y="6414052"/>
            <a:ext cx="530902" cy="104124"/>
          </a:xfrm>
          <a:prstGeom prst="rect">
            <a:avLst/>
          </a:prstGeom>
        </p:spPr>
        <p:txBody>
          <a:bodyPr/>
          <a:lstStyle>
            <a:lvl1pPr>
              <a:defRPr>
                <a:solidFill>
                  <a:schemeClr val="bg1"/>
                </a:solidFill>
                <a:latin typeface="Helvetica" pitchFamily="2" charset="0"/>
              </a:defRPr>
            </a:lvl1pPr>
          </a:lstStyle>
          <a:p>
            <a:fld id="{9AB133FE-E6F7-EC46-8519-564ACF30934E}" type="slidenum">
              <a:rPr lang="en-US" smtClean="0"/>
              <a:pPr/>
              <a:t>‹#›</a:t>
            </a:fld>
            <a:endParaRPr lang="en-US" dirty="0"/>
          </a:p>
        </p:txBody>
      </p:sp>
      <p:pic>
        <p:nvPicPr>
          <p:cNvPr id="11" name="Picture 10">
            <a:extLst>
              <a:ext uri="{FF2B5EF4-FFF2-40B4-BE49-F238E27FC236}">
                <a16:creationId xmlns:a16="http://schemas.microsoft.com/office/drawing/2014/main" id="{6AC0CB71-38E6-B941-97F1-395594672D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17789"/>
            <a:ext cx="1145561" cy="496651"/>
          </a:xfrm>
          <a:prstGeom prst="rect">
            <a:avLst/>
          </a:prstGeom>
        </p:spPr>
      </p:pic>
      <p:sp>
        <p:nvSpPr>
          <p:cNvPr id="12" name="Footer Placeholder 4">
            <a:extLst>
              <a:ext uri="{FF2B5EF4-FFF2-40B4-BE49-F238E27FC236}">
                <a16:creationId xmlns:a16="http://schemas.microsoft.com/office/drawing/2014/main" id="{BFCF1CCB-B2A9-7F49-B51C-D7E99CDEF8B7}"/>
              </a:ext>
            </a:extLst>
          </p:cNvPr>
          <p:cNvSpPr>
            <a:spLocks noGrp="1"/>
          </p:cNvSpPr>
          <p:nvPr>
            <p:ph type="ftr" sz="quarter" idx="11"/>
          </p:nvPr>
        </p:nvSpPr>
        <p:spPr>
          <a:xfrm>
            <a:off x="4840941" y="6387676"/>
            <a:ext cx="5811447" cy="1305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a:solidFill>
                  <a:schemeClr val="bg1"/>
                </a:solidFill>
              </a:defRPr>
            </a:lvl1pPr>
          </a:lstStyle>
          <a:p>
            <a:pPr algn="r">
              <a:defRPr/>
            </a:pPr>
            <a:r>
              <a:rPr lang="en-US" b="1" dirty="0"/>
              <a:t>Sample</a:t>
            </a:r>
            <a:endParaRPr lang="en-US" dirty="0"/>
          </a:p>
        </p:txBody>
      </p:sp>
    </p:spTree>
    <p:extLst>
      <p:ext uri="{BB962C8B-B14F-4D97-AF65-F5344CB8AC3E}">
        <p14:creationId xmlns:p14="http://schemas.microsoft.com/office/powerpoint/2010/main" val="3249400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EDDBAC5-039E-7B42-BBDD-5B63081654AB}"/>
              </a:ext>
            </a:extLst>
          </p:cNvPr>
          <p:cNvSpPr/>
          <p:nvPr userDrawn="1"/>
        </p:nvSpPr>
        <p:spPr>
          <a:xfrm>
            <a:off x="0" y="6074229"/>
            <a:ext cx="12192000" cy="783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5">
            <a:extLst>
              <a:ext uri="{FF2B5EF4-FFF2-40B4-BE49-F238E27FC236}">
                <a16:creationId xmlns:a16="http://schemas.microsoft.com/office/drawing/2014/main" id="{59B9EA21-F5DF-E344-A7FD-F7B072381701}"/>
              </a:ext>
            </a:extLst>
          </p:cNvPr>
          <p:cNvSpPr>
            <a:spLocks noGrp="1"/>
          </p:cNvSpPr>
          <p:nvPr>
            <p:ph type="sldNum" sz="quarter" idx="12"/>
          </p:nvPr>
        </p:nvSpPr>
        <p:spPr>
          <a:xfrm>
            <a:off x="10822898" y="6414052"/>
            <a:ext cx="530902" cy="104124"/>
          </a:xfrm>
          <a:prstGeom prst="rect">
            <a:avLst/>
          </a:prstGeom>
        </p:spPr>
        <p:txBody>
          <a:bodyPr/>
          <a:lstStyle>
            <a:lvl1pPr>
              <a:defRPr>
                <a:solidFill>
                  <a:schemeClr val="bg1"/>
                </a:solidFill>
                <a:latin typeface="Helvetica" pitchFamily="2" charset="0"/>
              </a:defRPr>
            </a:lvl1pPr>
          </a:lstStyle>
          <a:p>
            <a:fld id="{9AB133FE-E6F7-EC46-8519-564ACF30934E}" type="slidenum">
              <a:rPr lang="en-US" smtClean="0"/>
              <a:pPr/>
              <a:t>‹#›</a:t>
            </a:fld>
            <a:endParaRPr lang="en-US" dirty="0"/>
          </a:p>
        </p:txBody>
      </p:sp>
      <p:pic>
        <p:nvPicPr>
          <p:cNvPr id="16" name="Picture 15">
            <a:extLst>
              <a:ext uri="{FF2B5EF4-FFF2-40B4-BE49-F238E27FC236}">
                <a16:creationId xmlns:a16="http://schemas.microsoft.com/office/drawing/2014/main" id="{A426259A-5EA9-0140-985F-37CE70CBBF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17789"/>
            <a:ext cx="1145561" cy="496651"/>
          </a:xfrm>
          <a:prstGeom prst="rect">
            <a:avLst/>
          </a:prstGeom>
        </p:spPr>
      </p:pic>
      <p:sp>
        <p:nvSpPr>
          <p:cNvPr id="2" name="Title 1"/>
          <p:cNvSpPr>
            <a:spLocks noGrp="1"/>
          </p:cNvSpPr>
          <p:nvPr>
            <p:ph type="title" hasCustomPrompt="1"/>
          </p:nvPr>
        </p:nvSpPr>
        <p:spPr>
          <a:xfrm>
            <a:off x="838200" y="743522"/>
            <a:ext cx="10515600" cy="768350"/>
          </a:xfrm>
        </p:spPr>
        <p:txBody>
          <a:bodyPr/>
          <a:lstStyle/>
          <a:p>
            <a:pPr lvl="0"/>
            <a:r>
              <a:rPr lang="en-US" dirty="0"/>
              <a:t>Title Helvetica bold 44 pt.</a:t>
            </a:r>
          </a:p>
        </p:txBody>
      </p:sp>
      <p:sp>
        <p:nvSpPr>
          <p:cNvPr id="8" name="Footer Placeholder 4">
            <a:extLst>
              <a:ext uri="{FF2B5EF4-FFF2-40B4-BE49-F238E27FC236}">
                <a16:creationId xmlns:a16="http://schemas.microsoft.com/office/drawing/2014/main" id="{934F2AB1-6731-D148-8353-6B8013D1A276}"/>
              </a:ext>
            </a:extLst>
          </p:cNvPr>
          <p:cNvSpPr>
            <a:spLocks noGrp="1"/>
          </p:cNvSpPr>
          <p:nvPr>
            <p:ph type="ftr" sz="quarter" idx="11"/>
          </p:nvPr>
        </p:nvSpPr>
        <p:spPr>
          <a:xfrm>
            <a:off x="4840941" y="6412390"/>
            <a:ext cx="5811447" cy="1305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a:solidFill>
                  <a:schemeClr val="bg1"/>
                </a:solidFill>
              </a:defRPr>
            </a:lvl1pPr>
          </a:lstStyle>
          <a:p>
            <a:pPr algn="r">
              <a:defRPr/>
            </a:pPr>
            <a:r>
              <a:rPr lang="en-US" dirty="0"/>
              <a:t>Sample</a:t>
            </a:r>
          </a:p>
        </p:txBody>
      </p:sp>
    </p:spTree>
    <p:extLst>
      <p:ext uri="{BB962C8B-B14F-4D97-AF65-F5344CB8AC3E}">
        <p14:creationId xmlns:p14="http://schemas.microsoft.com/office/powerpoint/2010/main" val="1650636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left + title and content right 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0BA5B2-753E-BE47-9B27-B0AFAE3EEE20}"/>
              </a:ext>
            </a:extLst>
          </p:cNvPr>
          <p:cNvSpPr/>
          <p:nvPr userDrawn="1"/>
        </p:nvSpPr>
        <p:spPr>
          <a:xfrm>
            <a:off x="0" y="6074229"/>
            <a:ext cx="12192000" cy="783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a:extLst>
              <a:ext uri="{FF2B5EF4-FFF2-40B4-BE49-F238E27FC236}">
                <a16:creationId xmlns:a16="http://schemas.microsoft.com/office/drawing/2014/main" id="{40E6744F-AFB4-744C-A85D-4C0CAA1460E3}"/>
              </a:ext>
            </a:extLst>
          </p:cNvPr>
          <p:cNvSpPr>
            <a:spLocks noGrp="1"/>
          </p:cNvSpPr>
          <p:nvPr>
            <p:ph type="sldNum" sz="quarter" idx="12"/>
          </p:nvPr>
        </p:nvSpPr>
        <p:spPr>
          <a:xfrm>
            <a:off x="10822898" y="6414052"/>
            <a:ext cx="530902" cy="104124"/>
          </a:xfrm>
          <a:prstGeom prst="rect">
            <a:avLst/>
          </a:prstGeom>
        </p:spPr>
        <p:txBody>
          <a:bodyPr/>
          <a:lstStyle>
            <a:lvl1pPr>
              <a:defRPr>
                <a:solidFill>
                  <a:schemeClr val="bg1"/>
                </a:solidFill>
                <a:latin typeface="Helvetica" pitchFamily="2" charset="0"/>
              </a:defRPr>
            </a:lvl1pPr>
          </a:lstStyle>
          <a:p>
            <a:fld id="{9AB133FE-E6F7-EC46-8519-564ACF30934E}" type="slidenum">
              <a:rPr lang="en-US" smtClean="0"/>
              <a:pPr/>
              <a:t>‹#›</a:t>
            </a:fld>
            <a:endParaRPr lang="en-US" dirty="0"/>
          </a:p>
        </p:txBody>
      </p:sp>
      <p:pic>
        <p:nvPicPr>
          <p:cNvPr id="13" name="Picture 12">
            <a:extLst>
              <a:ext uri="{FF2B5EF4-FFF2-40B4-BE49-F238E27FC236}">
                <a16:creationId xmlns:a16="http://schemas.microsoft.com/office/drawing/2014/main" id="{E6BD0A88-4FC1-1A4E-A4AD-048073E1A8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17789"/>
            <a:ext cx="1145561" cy="496651"/>
          </a:xfrm>
          <a:prstGeom prst="rect">
            <a:avLst/>
          </a:prstGeom>
        </p:spPr>
      </p:pic>
      <p:sp>
        <p:nvSpPr>
          <p:cNvPr id="11" name="Title 1">
            <a:extLst>
              <a:ext uri="{FF2B5EF4-FFF2-40B4-BE49-F238E27FC236}">
                <a16:creationId xmlns:a16="http://schemas.microsoft.com/office/drawing/2014/main" id="{041B92DE-FE71-1E45-8191-0E6D24DA030F}"/>
              </a:ext>
            </a:extLst>
          </p:cNvPr>
          <p:cNvSpPr>
            <a:spLocks noGrp="1"/>
          </p:cNvSpPr>
          <p:nvPr>
            <p:ph type="title" hasCustomPrompt="1"/>
          </p:nvPr>
        </p:nvSpPr>
        <p:spPr>
          <a:xfrm>
            <a:off x="4962144" y="741641"/>
            <a:ext cx="6391656" cy="573659"/>
          </a:xfrm>
        </p:spPr>
        <p:txBody>
          <a:bodyPr>
            <a:noAutofit/>
          </a:bodyPr>
          <a:lstStyle>
            <a:lvl1pPr>
              <a:defRPr sz="3800" b="1"/>
            </a:lvl1pPr>
          </a:lstStyle>
          <a:p>
            <a:r>
              <a:rPr lang="en-US" dirty="0"/>
              <a:t>Title Helvetica 38 pt.</a:t>
            </a:r>
          </a:p>
        </p:txBody>
      </p:sp>
      <p:sp>
        <p:nvSpPr>
          <p:cNvPr id="16" name="Content Placeholder 2">
            <a:extLst>
              <a:ext uri="{FF2B5EF4-FFF2-40B4-BE49-F238E27FC236}">
                <a16:creationId xmlns:a16="http://schemas.microsoft.com/office/drawing/2014/main" id="{68AD4155-B02F-E748-ABE5-7DC0D1C41352}"/>
              </a:ext>
            </a:extLst>
          </p:cNvPr>
          <p:cNvSpPr>
            <a:spLocks noGrp="1"/>
          </p:cNvSpPr>
          <p:nvPr>
            <p:ph idx="13"/>
          </p:nvPr>
        </p:nvSpPr>
        <p:spPr>
          <a:xfrm>
            <a:off x="4962144" y="1604733"/>
            <a:ext cx="6391656" cy="3612726"/>
          </a:xfrm>
        </p:spPr>
        <p:txBody>
          <a:bodyPr>
            <a:normAutofit/>
          </a:bodyPr>
          <a:lstStyle>
            <a:lvl1pPr>
              <a:defRPr sz="2600"/>
            </a:lvl1pPr>
            <a:lvl2pPr>
              <a:defRPr sz="2600"/>
            </a:lvl2pPr>
            <a:lvl3pPr>
              <a:defRPr sz="2600"/>
            </a:lvl3pPr>
            <a:lvl4pPr>
              <a:defRPr sz="3000"/>
            </a:lvl4pPr>
            <a:lvl5pPr>
              <a:defRPr sz="3000"/>
            </a:lvl5pPr>
          </a:lstStyle>
          <a:p>
            <a:pPr lvl="0"/>
            <a:r>
              <a:rPr lang="en-US"/>
              <a:t>Edit Master text styles</a:t>
            </a:r>
          </a:p>
          <a:p>
            <a:pPr lvl="1"/>
            <a:r>
              <a:rPr lang="en-US"/>
              <a:t>Second level</a:t>
            </a:r>
          </a:p>
          <a:p>
            <a:pPr lvl="2"/>
            <a:r>
              <a:rPr lang="en-US"/>
              <a:t>Third level</a:t>
            </a:r>
          </a:p>
        </p:txBody>
      </p:sp>
      <p:sp>
        <p:nvSpPr>
          <p:cNvPr id="17" name="Picture Placeholder 3">
            <a:extLst>
              <a:ext uri="{FF2B5EF4-FFF2-40B4-BE49-F238E27FC236}">
                <a16:creationId xmlns:a16="http://schemas.microsoft.com/office/drawing/2014/main" id="{69A72DE0-EB9D-7C48-B7B2-0B9701BC4850}"/>
              </a:ext>
            </a:extLst>
          </p:cNvPr>
          <p:cNvSpPr>
            <a:spLocks noGrp="1"/>
          </p:cNvSpPr>
          <p:nvPr>
            <p:ph type="pic" sz="quarter" idx="14"/>
          </p:nvPr>
        </p:nvSpPr>
        <p:spPr>
          <a:xfrm>
            <a:off x="0" y="0"/>
            <a:ext cx="4059936" cy="6074229"/>
          </a:xfrm>
        </p:spPr>
        <p:txBody>
          <a:bodyPr>
            <a:normAutofit/>
          </a:bodyPr>
          <a:lstStyle>
            <a:lvl1pPr marL="0" indent="0">
              <a:buNone/>
              <a:defRPr sz="2000">
                <a:solidFill>
                  <a:schemeClr val="accent1"/>
                </a:solidFill>
              </a:defRPr>
            </a:lvl1pPr>
          </a:lstStyle>
          <a:p>
            <a:r>
              <a:rPr lang="en-US" dirty="0"/>
              <a:t>Click icon to add picture</a:t>
            </a:r>
          </a:p>
        </p:txBody>
      </p:sp>
      <p:sp>
        <p:nvSpPr>
          <p:cNvPr id="18" name="Footer Placeholder 4">
            <a:extLst>
              <a:ext uri="{FF2B5EF4-FFF2-40B4-BE49-F238E27FC236}">
                <a16:creationId xmlns:a16="http://schemas.microsoft.com/office/drawing/2014/main" id="{1EE89730-899B-9849-BF90-26F10CB481E6}"/>
              </a:ext>
            </a:extLst>
          </p:cNvPr>
          <p:cNvSpPr>
            <a:spLocks noGrp="1"/>
          </p:cNvSpPr>
          <p:nvPr>
            <p:ph type="ftr" sz="quarter" idx="11"/>
          </p:nvPr>
        </p:nvSpPr>
        <p:spPr>
          <a:xfrm>
            <a:off x="4840941" y="6387676"/>
            <a:ext cx="5811447" cy="1305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a:solidFill>
                  <a:schemeClr val="bg1"/>
                </a:solidFill>
              </a:defRPr>
            </a:lvl1pPr>
          </a:lstStyle>
          <a:p>
            <a:pPr algn="r">
              <a:defRPr/>
            </a:pPr>
            <a:r>
              <a:rPr lang="en-US" b="1" dirty="0"/>
              <a:t>Sample</a:t>
            </a:r>
            <a:endParaRPr lang="en-US" dirty="0"/>
          </a:p>
        </p:txBody>
      </p:sp>
    </p:spTree>
    <p:extLst>
      <p:ext uri="{BB962C8B-B14F-4D97-AF65-F5344CB8AC3E}">
        <p14:creationId xmlns:p14="http://schemas.microsoft.com/office/powerpoint/2010/main" val="1200167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content left + photo righ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622DFE8-CFC2-5744-994B-7805CF003B4E}"/>
              </a:ext>
            </a:extLst>
          </p:cNvPr>
          <p:cNvSpPr/>
          <p:nvPr userDrawn="1"/>
        </p:nvSpPr>
        <p:spPr>
          <a:xfrm>
            <a:off x="0" y="6074229"/>
            <a:ext cx="12192000" cy="783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lide Number Placeholder 5">
            <a:extLst>
              <a:ext uri="{FF2B5EF4-FFF2-40B4-BE49-F238E27FC236}">
                <a16:creationId xmlns:a16="http://schemas.microsoft.com/office/drawing/2014/main" id="{EAAF1C3F-97DE-3746-A763-3AAC665D1C21}"/>
              </a:ext>
            </a:extLst>
          </p:cNvPr>
          <p:cNvSpPr>
            <a:spLocks noGrp="1"/>
          </p:cNvSpPr>
          <p:nvPr>
            <p:ph type="sldNum" sz="quarter" idx="12"/>
          </p:nvPr>
        </p:nvSpPr>
        <p:spPr>
          <a:xfrm>
            <a:off x="10822898" y="6414052"/>
            <a:ext cx="530902" cy="104124"/>
          </a:xfrm>
          <a:prstGeom prst="rect">
            <a:avLst/>
          </a:prstGeom>
        </p:spPr>
        <p:txBody>
          <a:bodyPr/>
          <a:lstStyle>
            <a:lvl1pPr>
              <a:defRPr>
                <a:solidFill>
                  <a:schemeClr val="bg1"/>
                </a:solidFill>
                <a:latin typeface="Helvetica" pitchFamily="2" charset="0"/>
              </a:defRPr>
            </a:lvl1pPr>
          </a:lstStyle>
          <a:p>
            <a:fld id="{9AB133FE-E6F7-EC46-8519-564ACF30934E}" type="slidenum">
              <a:rPr lang="en-US" smtClean="0"/>
              <a:pPr/>
              <a:t>‹#›</a:t>
            </a:fld>
            <a:endParaRPr lang="en-US" dirty="0"/>
          </a:p>
        </p:txBody>
      </p:sp>
      <p:pic>
        <p:nvPicPr>
          <p:cNvPr id="19" name="Picture 18">
            <a:extLst>
              <a:ext uri="{FF2B5EF4-FFF2-40B4-BE49-F238E27FC236}">
                <a16:creationId xmlns:a16="http://schemas.microsoft.com/office/drawing/2014/main" id="{D4361636-5FA2-794C-BB10-7AD53FEECA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17789"/>
            <a:ext cx="1145561" cy="496651"/>
          </a:xfrm>
          <a:prstGeom prst="rect">
            <a:avLst/>
          </a:prstGeom>
        </p:spPr>
      </p:pic>
      <p:sp>
        <p:nvSpPr>
          <p:cNvPr id="20" name="Title 1">
            <a:extLst>
              <a:ext uri="{FF2B5EF4-FFF2-40B4-BE49-F238E27FC236}">
                <a16:creationId xmlns:a16="http://schemas.microsoft.com/office/drawing/2014/main" id="{59B8D995-7A3B-0649-AD48-4BDAD89993F1}"/>
              </a:ext>
            </a:extLst>
          </p:cNvPr>
          <p:cNvSpPr>
            <a:spLocks noGrp="1"/>
          </p:cNvSpPr>
          <p:nvPr>
            <p:ph type="title" hasCustomPrompt="1"/>
          </p:nvPr>
        </p:nvSpPr>
        <p:spPr>
          <a:xfrm>
            <a:off x="858011" y="739589"/>
            <a:ext cx="6391656" cy="573659"/>
          </a:xfrm>
        </p:spPr>
        <p:txBody>
          <a:bodyPr>
            <a:noAutofit/>
          </a:bodyPr>
          <a:lstStyle>
            <a:lvl1pPr>
              <a:defRPr sz="3800" b="1"/>
            </a:lvl1pPr>
          </a:lstStyle>
          <a:p>
            <a:r>
              <a:rPr lang="en-US" dirty="0"/>
              <a:t>Title Helvetica 38 pt.</a:t>
            </a:r>
          </a:p>
        </p:txBody>
      </p:sp>
      <p:sp>
        <p:nvSpPr>
          <p:cNvPr id="21" name="Content Placeholder 2">
            <a:extLst>
              <a:ext uri="{FF2B5EF4-FFF2-40B4-BE49-F238E27FC236}">
                <a16:creationId xmlns:a16="http://schemas.microsoft.com/office/drawing/2014/main" id="{0506DE51-C710-6643-8B18-33A489ED827A}"/>
              </a:ext>
            </a:extLst>
          </p:cNvPr>
          <p:cNvSpPr>
            <a:spLocks noGrp="1"/>
          </p:cNvSpPr>
          <p:nvPr>
            <p:ph idx="13"/>
          </p:nvPr>
        </p:nvSpPr>
        <p:spPr>
          <a:xfrm>
            <a:off x="858011" y="1602681"/>
            <a:ext cx="6391656" cy="3628225"/>
          </a:xfrm>
        </p:spPr>
        <p:txBody>
          <a:bodyPr>
            <a:normAutofit/>
          </a:bodyPr>
          <a:lstStyle>
            <a:lvl1pPr>
              <a:defRPr sz="2600"/>
            </a:lvl1pPr>
            <a:lvl2pPr>
              <a:defRPr sz="2600"/>
            </a:lvl2pPr>
            <a:lvl3pPr>
              <a:defRPr sz="2600"/>
            </a:lvl3pPr>
            <a:lvl4pPr>
              <a:defRPr sz="3000"/>
            </a:lvl4pPr>
            <a:lvl5pPr>
              <a:defRPr sz="3000"/>
            </a:lvl5pPr>
          </a:lstStyle>
          <a:p>
            <a:pPr lvl="0"/>
            <a:r>
              <a:rPr lang="en-US"/>
              <a:t>Edit Master text styles</a:t>
            </a:r>
          </a:p>
          <a:p>
            <a:pPr lvl="1"/>
            <a:r>
              <a:rPr lang="en-US"/>
              <a:t>Second level</a:t>
            </a:r>
          </a:p>
          <a:p>
            <a:pPr lvl="2"/>
            <a:r>
              <a:rPr lang="en-US"/>
              <a:t>Third level</a:t>
            </a:r>
          </a:p>
        </p:txBody>
      </p:sp>
      <p:sp>
        <p:nvSpPr>
          <p:cNvPr id="11" name="Picture Placeholder 9">
            <a:extLst>
              <a:ext uri="{FF2B5EF4-FFF2-40B4-BE49-F238E27FC236}">
                <a16:creationId xmlns:a16="http://schemas.microsoft.com/office/drawing/2014/main" id="{CE249F36-21B2-B244-8A05-BFA83D7FE7FE}"/>
              </a:ext>
            </a:extLst>
          </p:cNvPr>
          <p:cNvSpPr>
            <a:spLocks noGrp="1"/>
          </p:cNvSpPr>
          <p:nvPr>
            <p:ph type="pic" sz="quarter" idx="14"/>
          </p:nvPr>
        </p:nvSpPr>
        <p:spPr>
          <a:xfrm>
            <a:off x="8161599" y="8238"/>
            <a:ext cx="4030401" cy="6074228"/>
          </a:xfrm>
        </p:spPr>
        <p:txBody>
          <a:bodyPr>
            <a:normAutofit/>
          </a:bodyPr>
          <a:lstStyle>
            <a:lvl1pPr marL="0" indent="0">
              <a:buNone/>
              <a:defRPr sz="2000">
                <a:solidFill>
                  <a:schemeClr val="accent1"/>
                </a:solidFill>
              </a:defRPr>
            </a:lvl1pPr>
          </a:lstStyle>
          <a:p>
            <a:r>
              <a:rPr lang="en-US" dirty="0"/>
              <a:t>Click icon to add picture</a:t>
            </a:r>
          </a:p>
        </p:txBody>
      </p:sp>
      <p:sp>
        <p:nvSpPr>
          <p:cNvPr id="12" name="Footer Placeholder 4">
            <a:extLst>
              <a:ext uri="{FF2B5EF4-FFF2-40B4-BE49-F238E27FC236}">
                <a16:creationId xmlns:a16="http://schemas.microsoft.com/office/drawing/2014/main" id="{3671470F-65FA-FE41-B306-4F452D783271}"/>
              </a:ext>
            </a:extLst>
          </p:cNvPr>
          <p:cNvSpPr>
            <a:spLocks noGrp="1"/>
          </p:cNvSpPr>
          <p:nvPr>
            <p:ph type="ftr" sz="quarter" idx="11"/>
          </p:nvPr>
        </p:nvSpPr>
        <p:spPr>
          <a:xfrm>
            <a:off x="4840941" y="6412390"/>
            <a:ext cx="5811447" cy="1305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a:solidFill>
                  <a:schemeClr val="bg1"/>
                </a:solidFill>
              </a:defRPr>
            </a:lvl1pPr>
          </a:lstStyle>
          <a:p>
            <a:pPr algn="r">
              <a:defRPr/>
            </a:pPr>
            <a:r>
              <a:rPr lang="en-US" b="1" dirty="0"/>
              <a:t>Sample</a:t>
            </a:r>
            <a:endParaRPr lang="en-US" dirty="0"/>
          </a:p>
        </p:txBody>
      </p:sp>
    </p:spTree>
    <p:extLst>
      <p:ext uri="{BB962C8B-B14F-4D97-AF65-F5344CB8AC3E}">
        <p14:creationId xmlns:p14="http://schemas.microsoft.com/office/powerpoint/2010/main" val="239233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_title and subtitle">
    <p:bg>
      <p:bgRef idx="1001">
        <a:schemeClr val="bg1"/>
      </p:bgRef>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29674C-CEE8-454D-AA76-A021556D799F}"/>
              </a:ext>
            </a:extLst>
          </p:cNvPr>
          <p:cNvSpPr>
            <a:spLocks noGrp="1"/>
          </p:cNvSpPr>
          <p:nvPr>
            <p:ph type="ctrTitle" hasCustomPrompt="1"/>
          </p:nvPr>
        </p:nvSpPr>
        <p:spPr>
          <a:xfrm>
            <a:off x="1243139" y="1539937"/>
            <a:ext cx="10184228" cy="779589"/>
          </a:xfrm>
        </p:spPr>
        <p:txBody>
          <a:bodyPr anchor="t">
            <a:normAutofit/>
          </a:bodyPr>
          <a:lstStyle>
            <a:lvl1pPr algn="l">
              <a:defRPr sz="4800" b="1" cap="all" spc="250" baseline="0">
                <a:latin typeface="Helvetica" pitchFamily="2" charset="0"/>
              </a:defRPr>
            </a:lvl1pPr>
          </a:lstStyle>
          <a:p>
            <a:r>
              <a:rPr lang="en-US" dirty="0"/>
              <a:t>Closing title</a:t>
            </a:r>
          </a:p>
        </p:txBody>
      </p:sp>
      <p:sp>
        <p:nvSpPr>
          <p:cNvPr id="7" name="Subtitle 2">
            <a:extLst>
              <a:ext uri="{FF2B5EF4-FFF2-40B4-BE49-F238E27FC236}">
                <a16:creationId xmlns:a16="http://schemas.microsoft.com/office/drawing/2014/main" id="{07710289-AF8A-6246-AA02-170AB25CF262}"/>
              </a:ext>
            </a:extLst>
          </p:cNvPr>
          <p:cNvSpPr>
            <a:spLocks noGrp="1"/>
          </p:cNvSpPr>
          <p:nvPr>
            <p:ph type="subTitle" idx="1" hasCustomPrompt="1"/>
          </p:nvPr>
        </p:nvSpPr>
        <p:spPr>
          <a:xfrm>
            <a:off x="1243139" y="2319526"/>
            <a:ext cx="8034528" cy="518858"/>
          </a:xfrm>
        </p:spPr>
        <p:txBody>
          <a:bodyPr>
            <a:normAutofit/>
          </a:bodyPr>
          <a:lstStyle>
            <a:lvl1pPr marL="0" indent="0" algn="l">
              <a:buNone/>
              <a:defRPr sz="3000" spc="150" baseline="0">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Closing subtitle</a:t>
            </a:r>
          </a:p>
        </p:txBody>
      </p:sp>
      <p:pic>
        <p:nvPicPr>
          <p:cNvPr id="8" name="Picture 7">
            <a:extLst>
              <a:ext uri="{FF2B5EF4-FFF2-40B4-BE49-F238E27FC236}">
                <a16:creationId xmlns:a16="http://schemas.microsoft.com/office/drawing/2014/main" id="{8747D21F-F20D-7E4B-8F09-39BAAAF5130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71537" y="5996153"/>
            <a:ext cx="727574" cy="861848"/>
          </a:xfrm>
          <a:prstGeom prst="rect">
            <a:avLst/>
          </a:prstGeom>
        </p:spPr>
      </p:pic>
      <p:pic>
        <p:nvPicPr>
          <p:cNvPr id="10" name="Picture 9">
            <a:extLst>
              <a:ext uri="{FF2B5EF4-FFF2-40B4-BE49-F238E27FC236}">
                <a16:creationId xmlns:a16="http://schemas.microsoft.com/office/drawing/2014/main" id="{21078852-B76B-904D-B8D9-851EFEB9AD9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43282" y="4068769"/>
            <a:ext cx="984085" cy="1684981"/>
          </a:xfrm>
          <a:prstGeom prst="rect">
            <a:avLst/>
          </a:prstGeom>
        </p:spPr>
      </p:pic>
    </p:spTree>
    <p:extLst>
      <p:ext uri="{BB962C8B-B14F-4D97-AF65-F5344CB8AC3E}">
        <p14:creationId xmlns:p14="http://schemas.microsoft.com/office/powerpoint/2010/main" val="420102656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5C0174-A38B-4DBB-8719-E8D264A62CE0}" type="datetimeFigureOut">
              <a:rPr lang="en-US" smtClean="0"/>
              <a:pPr/>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C441BC-187B-42C5-948B-49D529E703B9}" type="slidenum">
              <a:rPr lang="en-US" smtClean="0"/>
              <a:pPr/>
              <a:t>‹#›</a:t>
            </a:fld>
            <a:endParaRPr lang="en-US" dirty="0"/>
          </a:p>
        </p:txBody>
      </p:sp>
    </p:spTree>
    <p:extLst>
      <p:ext uri="{BB962C8B-B14F-4D97-AF65-F5344CB8AC3E}">
        <p14:creationId xmlns:p14="http://schemas.microsoft.com/office/powerpoint/2010/main" val="863523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0AC473-29AE-4336-B1D0-4C06A58E469B}" type="datetimeFigureOut">
              <a:rPr lang="en-US" smtClean="0"/>
              <a:pPr/>
              <a:t>1/17/2024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D8A2C4-FB03-4774-81D1-19F4774F2A7D}" type="slidenum">
              <a:rPr lang="en-US" smtClean="0"/>
              <a:pPr/>
              <a:t>‹#›</a:t>
            </a:fld>
            <a:endParaRPr lang="en-US" dirty="0"/>
          </a:p>
        </p:txBody>
      </p:sp>
    </p:spTree>
    <p:extLst>
      <p:ext uri="{BB962C8B-B14F-4D97-AF65-F5344CB8AC3E}">
        <p14:creationId xmlns:p14="http://schemas.microsoft.com/office/powerpoint/2010/main" val="4144130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0AC473-29AE-4336-B1D0-4C06A58E469B}" type="datetimeFigureOut">
              <a:rPr lang="en-US" smtClean="0"/>
              <a:pPr/>
              <a:t>1/17/2024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D8A2C4-FB03-4774-81D1-19F4774F2A7D}" type="slidenum">
              <a:rPr lang="en-US" smtClean="0"/>
              <a:pPr/>
              <a:t>‹#›</a:t>
            </a:fld>
            <a:endParaRPr lang="en-US" dirty="0"/>
          </a:p>
        </p:txBody>
      </p:sp>
    </p:spTree>
    <p:extLst>
      <p:ext uri="{BB962C8B-B14F-4D97-AF65-F5344CB8AC3E}">
        <p14:creationId xmlns:p14="http://schemas.microsoft.com/office/powerpoint/2010/main" val="2604533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CC6617-D2E5-5B4D-9F87-40E8B531C39A}"/>
              </a:ext>
            </a:extLst>
          </p:cNvPr>
          <p:cNvSpPr>
            <a:spLocks noGrp="1"/>
          </p:cNvSpPr>
          <p:nvPr>
            <p:ph type="title"/>
          </p:nvPr>
        </p:nvSpPr>
        <p:spPr>
          <a:xfrm>
            <a:off x="838200" y="365125"/>
            <a:ext cx="10515600" cy="104417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43B6536-045E-DC4D-BC2D-AE7ADCF26B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5" name="Footer Placeholder 4">
            <a:extLst>
              <a:ext uri="{FF2B5EF4-FFF2-40B4-BE49-F238E27FC236}">
                <a16:creationId xmlns:a16="http://schemas.microsoft.com/office/drawing/2014/main" id="{B2B32E42-3F79-344B-B9F5-44B08F437C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r>
              <a:rPr lang="en-US" dirty="0"/>
              <a:t>Sample</a:t>
            </a:r>
          </a:p>
        </p:txBody>
      </p:sp>
      <p:sp>
        <p:nvSpPr>
          <p:cNvPr id="6" name="Slide Number Placeholder 5">
            <a:extLst>
              <a:ext uri="{FF2B5EF4-FFF2-40B4-BE49-F238E27FC236}">
                <a16:creationId xmlns:a16="http://schemas.microsoft.com/office/drawing/2014/main" id="{0490ADEA-530E-7F42-B7F3-C65A56F363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9AB133FE-E6F7-EC46-8519-564ACF30934E}" type="slidenum">
              <a:rPr lang="en-US" smtClean="0"/>
              <a:pPr/>
              <a:t>‹#›</a:t>
            </a:fld>
            <a:endParaRPr lang="en-US" dirty="0"/>
          </a:p>
        </p:txBody>
      </p:sp>
    </p:spTree>
    <p:extLst>
      <p:ext uri="{BB962C8B-B14F-4D97-AF65-F5344CB8AC3E}">
        <p14:creationId xmlns:p14="http://schemas.microsoft.com/office/powerpoint/2010/main" val="4289351064"/>
      </p:ext>
    </p:extLst>
  </p:cSld>
  <p:clrMap bg1="lt1" tx1="dk1" bg2="lt2" tx2="dk2" accent1="accent1" accent2="accent2" accent3="accent3" accent4="accent4" accent5="accent5" accent6="accent6" hlink="hlink" folHlink="folHlink"/>
  <p:sldLayoutIdLst>
    <p:sldLayoutId id="2147483660" r:id="rId1"/>
    <p:sldLayoutId id="2147483652" r:id="rId2"/>
    <p:sldLayoutId id="2147483665" r:id="rId3"/>
    <p:sldLayoutId id="2147483664" r:id="rId4"/>
    <p:sldLayoutId id="2147483666" r:id="rId5"/>
    <p:sldLayoutId id="2147483657" r:id="rId6"/>
    <p:sldLayoutId id="2147483658" r:id="rId7"/>
    <p:sldLayoutId id="2147483659" r:id="rId8"/>
    <p:sldLayoutId id="2147483651" r:id="rId9"/>
    <p:sldLayoutId id="2147483667" r:id="rId10"/>
    <p:sldLayoutId id="2147483668" r:id="rId11"/>
    <p:sldLayoutId id="2147483669" r:id="rId12"/>
  </p:sldLayoutIdLst>
  <p:hf sldNum="0" hdr="0" dt="0"/>
  <p:txStyles>
    <p:titleStyle>
      <a:lvl1pPr algn="l" defTabSz="914400" rtl="0" eaLnBrk="1" latinLnBrk="0" hangingPunct="1">
        <a:lnSpc>
          <a:spcPct val="90000"/>
        </a:lnSpc>
        <a:spcBef>
          <a:spcPct val="0"/>
        </a:spcBef>
        <a:buNone/>
        <a:defRPr sz="4400" b="1"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0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ngaines@aph.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eschaller@aph.org"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hyperlink" Target="https://www.bookshare.org/cms/help-center/request-book" TargetMode="External"/><Relationship Id="rId2" Type="http://schemas.openxmlformats.org/officeDocument/2006/relationships/hyperlink" Target="https://www.bookshare.org/cms/" TargetMode="Externa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aem.cast.org/nimas-nimac/nimas-purchase-orders-contracts" TargetMode="Externa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nimac@aph.org" TargetMode="Externa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hyperlink" Target="http://nimac.us/"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hyperlink" Target="https://aph.org/" TargetMode="Externa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louis.aph.org/about-amp/" TargetMode="External"/><Relationship Id="rId2" Type="http://schemas.openxmlformats.org/officeDocument/2006/relationships/hyperlink" Target="https://louis.aph.org/about-louis-database-of-accessible-materials/" TargetMode="External"/><Relationship Id="rId1" Type="http://schemas.openxmlformats.org/officeDocument/2006/relationships/slideLayout" Target="../slideLayouts/slideLayout4.xml"/><Relationship Id="rId6" Type="http://schemas.openxmlformats.org/officeDocument/2006/relationships/hyperlink" Target="https://archive.org/details/aphmigel?and%5b%5d=migel&amp;sort=-downloads" TargetMode="External"/><Relationship Id="rId5" Type="http://schemas.openxmlformats.org/officeDocument/2006/relationships/hyperlink" Target="https://open.spotify.com/playlist/7uyO8qhZzWVPKWtvZWOzfJ" TargetMode="External"/><Relationship Id="rId4" Type="http://schemas.openxmlformats.org/officeDocument/2006/relationships/hyperlink" Target="http://migel.aph.org/catalog/CategoryInfo.aspx?cid=152"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https://brailleblaster.org/"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mailto:resource@aph.org"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http://nimac.us/" TargetMode="External"/><Relationship Id="rId5" Type="http://schemas.openxmlformats.org/officeDocument/2006/relationships/hyperlink" Target="mailto:nimac@aph.org" TargetMode="External"/><Relationship Id="rId4" Type="http://schemas.openxmlformats.org/officeDocument/2006/relationships/hyperlink" Target="https://louis.aph.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latin typeface="Helvetica"/>
                <a:cs typeface="Helvetica"/>
              </a:rPr>
              <a:t>The NIMAC &amp; Louis</a:t>
            </a:r>
            <a:endParaRPr lang="en-US" dirty="0"/>
          </a:p>
        </p:txBody>
      </p:sp>
      <p:sp>
        <p:nvSpPr>
          <p:cNvPr id="3" name="Subtitle 2"/>
          <p:cNvSpPr>
            <a:spLocks noGrp="1"/>
          </p:cNvSpPr>
          <p:nvPr>
            <p:ph type="subTitle" idx="1"/>
          </p:nvPr>
        </p:nvSpPr>
        <p:spPr>
          <a:xfrm>
            <a:off x="1243139" y="2319525"/>
            <a:ext cx="8730594" cy="2998537"/>
          </a:xfrm>
        </p:spPr>
        <p:txBody>
          <a:bodyPr>
            <a:normAutofit/>
          </a:bodyPr>
          <a:lstStyle/>
          <a:p>
            <a:br>
              <a:rPr lang="en-US" dirty="0"/>
            </a:br>
            <a:r>
              <a:rPr lang="en-US" dirty="0"/>
              <a:t>	</a:t>
            </a:r>
            <a:r>
              <a:rPr lang="en-US" sz="3400" dirty="0"/>
              <a:t>Supporting Students and Teachers</a:t>
            </a:r>
          </a:p>
        </p:txBody>
      </p:sp>
    </p:spTree>
    <p:extLst>
      <p:ext uri="{BB962C8B-B14F-4D97-AF65-F5344CB8AC3E}">
        <p14:creationId xmlns:p14="http://schemas.microsoft.com/office/powerpoint/2010/main" val="4051192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4530" y="2594466"/>
            <a:ext cx="9888112" cy="657669"/>
          </a:xfrm>
        </p:spPr>
        <p:txBody>
          <a:bodyPr/>
          <a:lstStyle/>
          <a:p>
            <a:r>
              <a:rPr lang="en-US" sz="3400" dirty="0"/>
              <a:t>Nicole gaines</a:t>
            </a:r>
          </a:p>
        </p:txBody>
      </p:sp>
      <p:sp>
        <p:nvSpPr>
          <p:cNvPr id="3" name="Subtitle 2"/>
          <p:cNvSpPr>
            <a:spLocks noGrp="1"/>
          </p:cNvSpPr>
          <p:nvPr>
            <p:ph type="subTitle" idx="1"/>
          </p:nvPr>
        </p:nvSpPr>
        <p:spPr>
          <a:xfrm>
            <a:off x="1324531" y="2946637"/>
            <a:ext cx="9888112" cy="305498"/>
          </a:xfrm>
        </p:spPr>
        <p:txBody>
          <a:bodyPr/>
          <a:lstStyle/>
          <a:p>
            <a:r>
              <a:rPr lang="en-US" sz="2400" i="1" dirty="0"/>
              <a:t>National Director of Digital Access Initiatives </a:t>
            </a:r>
            <a:r>
              <a:rPr lang="en-US" sz="2000" i="1" dirty="0"/>
              <a:t>(</a:t>
            </a:r>
            <a:r>
              <a:rPr lang="en-US" sz="2000" i="1" dirty="0">
                <a:hlinkClick r:id="rId3"/>
              </a:rPr>
              <a:t>ngaines@aph.org</a:t>
            </a:r>
            <a:r>
              <a:rPr lang="en-US" sz="2000" i="1" dirty="0"/>
              <a:t>)</a:t>
            </a:r>
            <a:endParaRPr lang="en-US" sz="2400" i="1" dirty="0"/>
          </a:p>
        </p:txBody>
      </p:sp>
      <p:sp>
        <p:nvSpPr>
          <p:cNvPr id="4" name="Rectangle 3"/>
          <p:cNvSpPr/>
          <p:nvPr/>
        </p:nvSpPr>
        <p:spPr>
          <a:xfrm>
            <a:off x="1324531" y="3411944"/>
            <a:ext cx="3714478" cy="615553"/>
          </a:xfrm>
          <a:prstGeom prst="rect">
            <a:avLst/>
          </a:prstGeom>
        </p:spPr>
        <p:txBody>
          <a:bodyPr wrap="none">
            <a:spAutoFit/>
          </a:bodyPr>
          <a:lstStyle/>
          <a:p>
            <a:r>
              <a:rPr lang="en-US" sz="3400" b="1" cap="all" spc="250" dirty="0">
                <a:solidFill>
                  <a:srgbClr val="000000"/>
                </a:solidFill>
                <a:latin typeface="Helvetica" pitchFamily="2" charset="0"/>
                <a:ea typeface="+mj-ea"/>
                <a:cs typeface="+mj-cs"/>
              </a:rPr>
              <a:t>Liz Schaller</a:t>
            </a:r>
            <a:endParaRPr lang="en-US" sz="3400" b="1" dirty="0">
              <a:latin typeface="Helvetica" panose="020B0604020202020204" pitchFamily="34" charset="0"/>
              <a:cs typeface="Helvetica" panose="020B0604020202020204" pitchFamily="34" charset="0"/>
            </a:endParaRPr>
          </a:p>
        </p:txBody>
      </p:sp>
      <p:sp>
        <p:nvSpPr>
          <p:cNvPr id="5" name="Rectangle 4"/>
          <p:cNvSpPr/>
          <p:nvPr/>
        </p:nvSpPr>
        <p:spPr>
          <a:xfrm>
            <a:off x="1324530" y="3889143"/>
            <a:ext cx="7310183" cy="461665"/>
          </a:xfrm>
          <a:prstGeom prst="rect">
            <a:avLst/>
          </a:prstGeom>
        </p:spPr>
        <p:txBody>
          <a:bodyPr wrap="square">
            <a:spAutoFit/>
          </a:bodyPr>
          <a:lstStyle/>
          <a:p>
            <a:r>
              <a:rPr lang="en-US" sz="2400" i="1" dirty="0">
                <a:latin typeface="Helvetica" panose="020B0604020202020204" pitchFamily="34" charset="0"/>
                <a:cs typeface="Helvetica" panose="020B0604020202020204" pitchFamily="34" charset="0"/>
              </a:rPr>
              <a:t>NIMAC Manager </a:t>
            </a:r>
            <a:r>
              <a:rPr lang="en-US" sz="2000" i="1" dirty="0">
                <a:latin typeface="Helvetica" panose="020B0604020202020204" pitchFamily="34" charset="0"/>
                <a:cs typeface="Helvetica" panose="020B0604020202020204" pitchFamily="34" charset="0"/>
              </a:rPr>
              <a:t>(</a:t>
            </a:r>
            <a:r>
              <a:rPr lang="en-US" sz="2000" i="1" dirty="0">
                <a:latin typeface="Helvetica" panose="020B0604020202020204" pitchFamily="34" charset="0"/>
                <a:cs typeface="Helvetica" panose="020B0604020202020204" pitchFamily="34" charset="0"/>
                <a:hlinkClick r:id="rId4"/>
              </a:rPr>
              <a:t>eschaller@aph.org</a:t>
            </a:r>
            <a:r>
              <a:rPr lang="en-US" sz="2000" i="1" dirty="0">
                <a:latin typeface="Helvetica" panose="020B0604020202020204" pitchFamily="34" charset="0"/>
                <a:cs typeface="Helvetica" panose="020B0604020202020204" pitchFamily="34" charset="0"/>
              </a:rPr>
              <a:t>) </a:t>
            </a:r>
            <a:endParaRPr lang="en-US" sz="2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28712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1452282" y="1577789"/>
            <a:ext cx="8910918" cy="2402540"/>
          </a:xfrm>
        </p:spPr>
        <p:txBody>
          <a:bodyPr>
            <a:normAutofit/>
          </a:bodyPr>
          <a:lstStyle/>
          <a:p>
            <a:r>
              <a:rPr lang="en-US" altLang="en-US" dirty="0"/>
              <a:t>The NIMAC: </a:t>
            </a:r>
            <a:br>
              <a:rPr lang="en-US" altLang="en-US" dirty="0"/>
            </a:br>
            <a:r>
              <a:rPr lang="en-US" altLang="en-US" sz="3600" dirty="0"/>
              <a:t>Bridging the Accessibility Gap since 2006</a:t>
            </a:r>
          </a:p>
        </p:txBody>
      </p:sp>
      <p:pic>
        <p:nvPicPr>
          <p:cNvPr id="3" name="Picture 2" descr="NIMAC logo">
            <a:extLst>
              <a:ext uri="{FF2B5EF4-FFF2-40B4-BE49-F238E27FC236}">
                <a16:creationId xmlns:a16="http://schemas.microsoft.com/office/drawing/2014/main" id="{0244B7BE-E292-4E13-9436-A333058E241D}"/>
              </a:ext>
            </a:extLst>
          </p:cNvPr>
          <p:cNvPicPr>
            <a:picLocks noChangeAspect="1"/>
          </p:cNvPicPr>
          <p:nvPr/>
        </p:nvPicPr>
        <p:blipFill>
          <a:blip r:embed="rId2"/>
          <a:stretch>
            <a:fillRect/>
          </a:stretch>
        </p:blipFill>
        <p:spPr>
          <a:xfrm>
            <a:off x="7896466" y="6120536"/>
            <a:ext cx="2567048" cy="6554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ED978F-6C76-4B6A-9F17-666F1F8BCE7A}"/>
              </a:ext>
            </a:extLst>
          </p:cNvPr>
          <p:cNvSpPr>
            <a:spLocks noGrp="1"/>
          </p:cNvSpPr>
          <p:nvPr>
            <p:ph type="title" idx="4294967295"/>
          </p:nvPr>
        </p:nvSpPr>
        <p:spPr>
          <a:xfrm>
            <a:off x="165100" y="50800"/>
            <a:ext cx="9702800" cy="1143000"/>
          </a:xfrm>
        </p:spPr>
        <p:txBody>
          <a:bodyPr vert="horz" wrap="square" lIns="91440" tIns="45720" rIns="91440" bIns="45720" numCol="1" rtlCol="0" anchor="b" anchorCtr="0" compatLnSpc="1">
            <a:prstTxWarp prst="textNoShape">
              <a:avLst/>
            </a:prstTxWarp>
            <a:normAutofit/>
          </a:bodyPr>
          <a:lstStyle/>
          <a:p>
            <a:r>
              <a:rPr lang="en-US" dirty="0"/>
              <a:t>The NIMAC Informational Website</a:t>
            </a:r>
          </a:p>
        </p:txBody>
      </p:sp>
      <p:pic>
        <p:nvPicPr>
          <p:cNvPr id="5" name="Picture 4" descr="NIMAC logo">
            <a:extLst>
              <a:ext uri="{FF2B5EF4-FFF2-40B4-BE49-F238E27FC236}">
                <a16:creationId xmlns:a16="http://schemas.microsoft.com/office/drawing/2014/main" id="{91686136-EC93-4EC7-8F1A-83B5A80A7989}"/>
              </a:ext>
            </a:extLst>
          </p:cNvPr>
          <p:cNvPicPr>
            <a:picLocks noChangeAspect="1"/>
          </p:cNvPicPr>
          <p:nvPr/>
        </p:nvPicPr>
        <p:blipFill>
          <a:blip r:embed="rId2"/>
          <a:stretch>
            <a:fillRect/>
          </a:stretch>
        </p:blipFill>
        <p:spPr>
          <a:xfrm>
            <a:off x="3638550" y="1690688"/>
            <a:ext cx="5219700" cy="790575"/>
          </a:xfrm>
          <a:prstGeom prst="rect">
            <a:avLst/>
          </a:prstGeom>
        </p:spPr>
      </p:pic>
      <p:pic>
        <p:nvPicPr>
          <p:cNvPr id="3" name="Picture 2" descr="QR code for NIMAC website">
            <a:extLst>
              <a:ext uri="{FF2B5EF4-FFF2-40B4-BE49-F238E27FC236}">
                <a16:creationId xmlns:a16="http://schemas.microsoft.com/office/drawing/2014/main" id="{250CCD83-3AFD-4E80-A039-303F1DED883A}"/>
              </a:ext>
            </a:extLst>
          </p:cNvPr>
          <p:cNvPicPr>
            <a:picLocks noChangeAspect="1"/>
          </p:cNvPicPr>
          <p:nvPr/>
        </p:nvPicPr>
        <p:blipFill>
          <a:blip r:embed="rId3"/>
          <a:stretch>
            <a:fillRect/>
          </a:stretch>
        </p:blipFill>
        <p:spPr>
          <a:xfrm>
            <a:off x="4813581" y="2819400"/>
            <a:ext cx="2564838" cy="2479962"/>
          </a:xfrm>
          <a:prstGeom prst="rect">
            <a:avLst/>
          </a:prstGeom>
        </p:spPr>
      </p:pic>
      <p:sp>
        <p:nvSpPr>
          <p:cNvPr id="2" name="Rectangle 1">
            <a:extLst>
              <a:ext uri="{FF2B5EF4-FFF2-40B4-BE49-F238E27FC236}">
                <a16:creationId xmlns:a16="http://schemas.microsoft.com/office/drawing/2014/main" id="{2B5FE35C-E88F-4363-94C1-3DC6FE3FF5D2}"/>
              </a:ext>
              <a:ext uri="{C183D7F6-B498-43B3-948B-1728B52AA6E4}">
                <adec:decorative xmlns:adec="http://schemas.microsoft.com/office/drawing/2017/decorative" val="1"/>
              </a:ext>
            </a:extLst>
          </p:cNvPr>
          <p:cNvSpPr/>
          <p:nvPr/>
        </p:nvSpPr>
        <p:spPr bwMode="auto">
          <a:xfrm>
            <a:off x="8153400" y="5715000"/>
            <a:ext cx="2438400" cy="990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dirty="0">
              <a:latin typeface="Tahoma" charset="0"/>
            </a:endParaRPr>
          </a:p>
        </p:txBody>
      </p:sp>
    </p:spTree>
    <p:extLst>
      <p:ext uri="{BB962C8B-B14F-4D97-AF65-F5344CB8AC3E}">
        <p14:creationId xmlns:p14="http://schemas.microsoft.com/office/powerpoint/2010/main" val="4100138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dirty="0"/>
              <a:t>The NIMAC Project</a:t>
            </a:r>
          </a:p>
        </p:txBody>
      </p:sp>
      <p:sp>
        <p:nvSpPr>
          <p:cNvPr id="8195" name="Content Placeholder 2"/>
          <p:cNvSpPr>
            <a:spLocks noGrp="1" noChangeArrowheads="1"/>
          </p:cNvSpPr>
          <p:nvPr>
            <p:ph idx="1"/>
          </p:nvPr>
        </p:nvSpPr>
        <p:spPr>
          <a:xfrm>
            <a:off x="838200" y="1409305"/>
            <a:ext cx="9372600" cy="5280862"/>
          </a:xfrm>
        </p:spPr>
        <p:txBody>
          <a:bodyPr>
            <a:noAutofit/>
          </a:bodyPr>
          <a:lstStyle/>
          <a:p>
            <a:pPr>
              <a:buFont typeface="Arial" charset="0"/>
              <a:buChar char="•"/>
            </a:pPr>
            <a:r>
              <a:rPr lang="en-US" altLang="en-US" sz="2900" dirty="0"/>
              <a:t>Created by IDEA 2004, the NIMAC is the national source file repository for K-12 textbooks and instructional materials. </a:t>
            </a:r>
          </a:p>
          <a:p>
            <a:pPr>
              <a:buFont typeface="Arial" charset="0"/>
              <a:buChar char="•"/>
            </a:pPr>
            <a:r>
              <a:rPr lang="en-US" altLang="en-US" sz="2900" dirty="0"/>
              <a:t>We make NIMAS files available for use in producing accessible formats for K-12 instructional materials.</a:t>
            </a:r>
          </a:p>
          <a:p>
            <a:pPr>
              <a:buFont typeface="Arial" charset="0"/>
              <a:buChar char="•"/>
            </a:pPr>
            <a:r>
              <a:rPr lang="en-US" altLang="en-US" sz="2900" dirty="0"/>
              <a:t>We have received over 74,500 file sets from 185 educational publishers. </a:t>
            </a:r>
          </a:p>
          <a:p>
            <a:pPr>
              <a:buFont typeface="Arial" charset="0"/>
              <a:buChar char="•"/>
            </a:pPr>
            <a:r>
              <a:rPr lang="en-US" altLang="en-US" sz="2900" dirty="0"/>
              <a:t>All 50 states plus the 6 eligible outlying areas and the DoDEA work with the NIMAC.</a:t>
            </a:r>
          </a:p>
          <a:p>
            <a:pPr>
              <a:buFont typeface="Arial" charset="0"/>
              <a:buChar char="•"/>
            </a:pPr>
            <a:r>
              <a:rPr lang="en-US" altLang="en-US" sz="2900" dirty="0"/>
              <a:t>NIMAC users have downloaded over 52,000 files from the repository. </a:t>
            </a:r>
          </a:p>
        </p:txBody>
      </p:sp>
      <p:pic>
        <p:nvPicPr>
          <p:cNvPr id="4" name="Picture 3" descr="NIMAC logo">
            <a:extLst>
              <a:ext uri="{FF2B5EF4-FFF2-40B4-BE49-F238E27FC236}">
                <a16:creationId xmlns:a16="http://schemas.microsoft.com/office/drawing/2014/main" id="{A95723C8-81EB-4396-A3EC-F8C41D1AE99C}"/>
              </a:ext>
            </a:extLst>
          </p:cNvPr>
          <p:cNvPicPr>
            <a:picLocks noChangeAspect="1"/>
          </p:cNvPicPr>
          <p:nvPr/>
        </p:nvPicPr>
        <p:blipFill>
          <a:blip r:embed="rId3"/>
          <a:stretch>
            <a:fillRect/>
          </a:stretch>
        </p:blipFill>
        <p:spPr>
          <a:xfrm>
            <a:off x="9505347" y="0"/>
            <a:ext cx="2567048" cy="65548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dirty="0"/>
              <a:t>NIMAC Files and AEM Production</a:t>
            </a:r>
          </a:p>
        </p:txBody>
      </p:sp>
      <p:sp>
        <p:nvSpPr>
          <p:cNvPr id="8195" name="Content Placeholder 2"/>
          <p:cNvSpPr>
            <a:spLocks noGrp="1" noChangeArrowheads="1"/>
          </p:cNvSpPr>
          <p:nvPr>
            <p:ph idx="1"/>
          </p:nvPr>
        </p:nvSpPr>
        <p:spPr>
          <a:xfrm>
            <a:off x="838200" y="1409305"/>
            <a:ext cx="9372600" cy="5280862"/>
          </a:xfrm>
        </p:spPr>
        <p:txBody>
          <a:bodyPr>
            <a:noAutofit/>
          </a:bodyPr>
          <a:lstStyle/>
          <a:p>
            <a:pPr>
              <a:buFont typeface="Arial" charset="0"/>
              <a:buChar char="•"/>
            </a:pPr>
            <a:r>
              <a:rPr lang="en-US" altLang="en-US" sz="2900" dirty="0"/>
              <a:t>The NIMAC receives files in the “NIMAS” format.</a:t>
            </a:r>
          </a:p>
          <a:p>
            <a:pPr>
              <a:buFont typeface="Arial" charset="0"/>
              <a:buChar char="•"/>
            </a:pPr>
            <a:r>
              <a:rPr lang="en-US" altLang="en-US" sz="2900" dirty="0"/>
              <a:t>Under IDEA, this is the only format we can accept.</a:t>
            </a:r>
          </a:p>
          <a:p>
            <a:pPr>
              <a:buFont typeface="Arial" charset="0"/>
              <a:buChar char="•"/>
            </a:pPr>
            <a:r>
              <a:rPr lang="en-US" altLang="en-US" sz="2900" dirty="0"/>
              <a:t>NIMAS is a source file format—this means it is not directly usable by students but is intended to be transformed into another format.</a:t>
            </a:r>
          </a:p>
          <a:p>
            <a:pPr>
              <a:buFont typeface="Arial" charset="0"/>
              <a:buChar char="•"/>
            </a:pPr>
            <a:r>
              <a:rPr lang="en-US" altLang="en-US" sz="2900" dirty="0"/>
              <a:t>NIMAS is not distributed directly to students.</a:t>
            </a:r>
          </a:p>
          <a:p>
            <a:pPr>
              <a:buFont typeface="Arial" charset="0"/>
              <a:buChar char="•"/>
            </a:pPr>
            <a:r>
              <a:rPr lang="en-US" altLang="en-US" sz="2900" dirty="0"/>
              <a:t>Files are used to create a range of formats, including:</a:t>
            </a:r>
          </a:p>
          <a:p>
            <a:pPr lvl="1">
              <a:buFont typeface="Arial" charset="0"/>
              <a:buChar char="•"/>
            </a:pPr>
            <a:r>
              <a:rPr lang="en-US" altLang="en-US" sz="2900" dirty="0"/>
              <a:t>braille</a:t>
            </a:r>
          </a:p>
          <a:p>
            <a:pPr lvl="1">
              <a:buFont typeface="Arial" charset="0"/>
              <a:buChar char="•"/>
            </a:pPr>
            <a:r>
              <a:rPr lang="en-US" altLang="en-US" sz="2900" dirty="0"/>
              <a:t>large print</a:t>
            </a:r>
          </a:p>
          <a:p>
            <a:pPr lvl="1">
              <a:buFont typeface="Arial" charset="0"/>
              <a:buChar char="•"/>
            </a:pPr>
            <a:r>
              <a:rPr lang="en-US" altLang="en-US" sz="2900" dirty="0"/>
              <a:t>digital formats (e.g., DAISY, EPUB) </a:t>
            </a:r>
          </a:p>
        </p:txBody>
      </p:sp>
      <p:pic>
        <p:nvPicPr>
          <p:cNvPr id="4" name="Picture 3" descr="NIMAC logo">
            <a:extLst>
              <a:ext uri="{FF2B5EF4-FFF2-40B4-BE49-F238E27FC236}">
                <a16:creationId xmlns:a16="http://schemas.microsoft.com/office/drawing/2014/main" id="{A95723C8-81EB-4396-A3EC-F8C41D1AE99C}"/>
              </a:ext>
            </a:extLst>
          </p:cNvPr>
          <p:cNvPicPr>
            <a:picLocks noChangeAspect="1"/>
          </p:cNvPicPr>
          <p:nvPr/>
        </p:nvPicPr>
        <p:blipFill>
          <a:blip r:embed="rId3"/>
          <a:stretch>
            <a:fillRect/>
          </a:stretch>
        </p:blipFill>
        <p:spPr>
          <a:xfrm>
            <a:off x="9505347" y="-51955"/>
            <a:ext cx="2567048" cy="655481"/>
          </a:xfrm>
          <a:prstGeom prst="rect">
            <a:avLst/>
          </a:prstGeom>
        </p:spPr>
      </p:pic>
    </p:spTree>
    <p:extLst>
      <p:ext uri="{BB962C8B-B14F-4D97-AF65-F5344CB8AC3E}">
        <p14:creationId xmlns:p14="http://schemas.microsoft.com/office/powerpoint/2010/main" val="3099912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dirty="0"/>
              <a:t>The NIMAC and States</a:t>
            </a:r>
          </a:p>
        </p:txBody>
      </p:sp>
      <p:sp>
        <p:nvSpPr>
          <p:cNvPr id="8195" name="Content Placeholder 2"/>
          <p:cNvSpPr>
            <a:spLocks noGrp="1"/>
          </p:cNvSpPr>
          <p:nvPr>
            <p:ph idx="1"/>
          </p:nvPr>
        </p:nvSpPr>
        <p:spPr>
          <a:xfrm>
            <a:off x="838200" y="1676400"/>
            <a:ext cx="9372600" cy="4648200"/>
          </a:xfrm>
        </p:spPr>
        <p:txBody>
          <a:bodyPr/>
          <a:lstStyle/>
          <a:p>
            <a:r>
              <a:rPr lang="en-US" altLang="en-US" dirty="0"/>
              <a:t>IDEA 2004 does not require that states work with the NIMAC, but all states have chosen to do so. </a:t>
            </a:r>
          </a:p>
          <a:p>
            <a:r>
              <a:rPr lang="en-US" altLang="en-US" dirty="0"/>
              <a:t>States that coordinate agree to:</a:t>
            </a:r>
          </a:p>
          <a:p>
            <a:pPr lvl="1"/>
            <a:r>
              <a:rPr lang="en-US" altLang="en-US" dirty="0"/>
              <a:t>Require NIMAS from publishers in their textbook procurement contracts</a:t>
            </a:r>
          </a:p>
          <a:p>
            <a:pPr lvl="1"/>
            <a:r>
              <a:rPr lang="en-US" altLang="en-US" dirty="0"/>
              <a:t>Abide by the eligibility requirements of IDEA and copyright law in the use of NIMAS and distribution of materials produced from the files</a:t>
            </a:r>
          </a:p>
          <a:p>
            <a:r>
              <a:rPr lang="en-US" altLang="en-US" dirty="0"/>
              <a:t>Each state has a State Coordinator who designates the Authorized Users of the NIMAC for the state.</a:t>
            </a:r>
          </a:p>
        </p:txBody>
      </p:sp>
      <p:pic>
        <p:nvPicPr>
          <p:cNvPr id="4" name="Picture 3" descr="NIMAC logo">
            <a:extLst>
              <a:ext uri="{FF2B5EF4-FFF2-40B4-BE49-F238E27FC236}">
                <a16:creationId xmlns:a16="http://schemas.microsoft.com/office/drawing/2014/main" id="{E534BA62-0FDD-42F9-8E72-63633D15A4D5}"/>
              </a:ext>
            </a:extLst>
          </p:cNvPr>
          <p:cNvPicPr>
            <a:picLocks noChangeAspect="1"/>
          </p:cNvPicPr>
          <p:nvPr/>
        </p:nvPicPr>
        <p:blipFill>
          <a:blip r:embed="rId3"/>
          <a:stretch>
            <a:fillRect/>
          </a:stretch>
        </p:blipFill>
        <p:spPr>
          <a:xfrm>
            <a:off x="9451332" y="63305"/>
            <a:ext cx="2567048" cy="65548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r>
              <a:rPr lang="en-US" altLang="en-US" dirty="0"/>
              <a:t>Authorized Users and Accessible </a:t>
            </a:r>
            <a:br>
              <a:rPr lang="en-US" altLang="en-US" dirty="0"/>
            </a:br>
            <a:r>
              <a:rPr lang="en-US" altLang="en-US" dirty="0"/>
              <a:t>Media Producers	</a:t>
            </a:r>
          </a:p>
        </p:txBody>
      </p:sp>
      <p:sp>
        <p:nvSpPr>
          <p:cNvPr id="8195" name="Content Placeholder 2"/>
          <p:cNvSpPr>
            <a:spLocks noGrp="1"/>
          </p:cNvSpPr>
          <p:nvPr>
            <p:ph idx="1"/>
          </p:nvPr>
        </p:nvSpPr>
        <p:spPr>
          <a:xfrm>
            <a:off x="838200" y="1794076"/>
            <a:ext cx="9372600" cy="4530523"/>
          </a:xfrm>
        </p:spPr>
        <p:txBody>
          <a:bodyPr/>
          <a:lstStyle/>
          <a:p>
            <a:r>
              <a:rPr lang="en-US" altLang="en-US" dirty="0"/>
              <a:t>Authorized Users (AUs) that are designated by states can log in and download NIMAS files for use in production of braille and other accessible formats. </a:t>
            </a:r>
          </a:p>
          <a:p>
            <a:r>
              <a:rPr lang="en-US" altLang="en-US" dirty="0"/>
              <a:t>Accessible Media Producer account holders (AMPs) do not have to be designated by a state; these accounts are freely available. </a:t>
            </a:r>
          </a:p>
          <a:p>
            <a:r>
              <a:rPr lang="en-US" altLang="en-US" dirty="0"/>
              <a:t>AMPs can be assigned files for download by any Authorized User in any state, but they do not have direct access to search and download files. </a:t>
            </a:r>
          </a:p>
        </p:txBody>
      </p:sp>
      <p:pic>
        <p:nvPicPr>
          <p:cNvPr id="4" name="Picture 3" descr="NIMAC logo">
            <a:extLst>
              <a:ext uri="{FF2B5EF4-FFF2-40B4-BE49-F238E27FC236}">
                <a16:creationId xmlns:a16="http://schemas.microsoft.com/office/drawing/2014/main" id="{1D875887-F13C-4912-B946-871BECF9D059}"/>
              </a:ext>
            </a:extLst>
          </p:cNvPr>
          <p:cNvPicPr>
            <a:picLocks noChangeAspect="1"/>
          </p:cNvPicPr>
          <p:nvPr/>
        </p:nvPicPr>
        <p:blipFill>
          <a:blip r:embed="rId3"/>
          <a:stretch>
            <a:fillRect/>
          </a:stretch>
        </p:blipFill>
        <p:spPr>
          <a:xfrm>
            <a:off x="9528496" y="63305"/>
            <a:ext cx="2567048" cy="655481"/>
          </a:xfrm>
          <a:prstGeom prst="rect">
            <a:avLst/>
          </a:prstGeom>
        </p:spPr>
      </p:pic>
    </p:spTree>
    <p:extLst>
      <p:ext uri="{BB962C8B-B14F-4D97-AF65-F5344CB8AC3E}">
        <p14:creationId xmlns:p14="http://schemas.microsoft.com/office/powerpoint/2010/main" val="2017379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838200" y="533401"/>
            <a:ext cx="10515600" cy="1044179"/>
          </a:xfrm>
        </p:spPr>
        <p:txBody>
          <a:bodyPr>
            <a:normAutofit/>
          </a:bodyPr>
          <a:lstStyle/>
          <a:p>
            <a:r>
              <a:rPr lang="en-US" altLang="en-US" sz="4200" dirty="0"/>
              <a:t>TVIs as Accessible Media Producers	</a:t>
            </a:r>
          </a:p>
        </p:txBody>
      </p:sp>
      <p:sp>
        <p:nvSpPr>
          <p:cNvPr id="8195" name="Content Placeholder 2"/>
          <p:cNvSpPr>
            <a:spLocks noGrp="1"/>
          </p:cNvSpPr>
          <p:nvPr>
            <p:ph idx="1"/>
          </p:nvPr>
        </p:nvSpPr>
        <p:spPr>
          <a:xfrm>
            <a:off x="838200" y="1711124"/>
            <a:ext cx="9372600" cy="4613475"/>
          </a:xfrm>
        </p:spPr>
        <p:txBody>
          <a:bodyPr/>
          <a:lstStyle/>
          <a:p>
            <a:r>
              <a:rPr lang="en-US" altLang="en-US" dirty="0"/>
              <a:t>While most accessible textbook production is done by agencies and organizations like APH and Bookshare, TVIs may sometimes need access to a NIMAS file to create braille “on the fly” or for only a small part of a book.</a:t>
            </a:r>
          </a:p>
          <a:p>
            <a:r>
              <a:rPr lang="en-US" altLang="en-US" dirty="0"/>
              <a:t>TVIs are welcome to register with the NIMAC if you have the software and capability to generate braille for students locally. </a:t>
            </a:r>
          </a:p>
          <a:p>
            <a:r>
              <a:rPr lang="en-US" altLang="en-US" dirty="0"/>
              <a:t>Just reach out to us at </a:t>
            </a:r>
            <a:r>
              <a:rPr lang="en-US" altLang="en-US" dirty="0">
                <a:hlinkClick r:id="rId3"/>
              </a:rPr>
              <a:t>nimac@aph.org</a:t>
            </a:r>
            <a:r>
              <a:rPr lang="en-US" altLang="en-US" dirty="0"/>
              <a:t> for more information or a registration link.</a:t>
            </a:r>
          </a:p>
        </p:txBody>
      </p:sp>
      <p:pic>
        <p:nvPicPr>
          <p:cNvPr id="4" name="Picture 3" descr="NIMAC logo">
            <a:extLst>
              <a:ext uri="{FF2B5EF4-FFF2-40B4-BE49-F238E27FC236}">
                <a16:creationId xmlns:a16="http://schemas.microsoft.com/office/drawing/2014/main" id="{1D875887-F13C-4912-B946-871BECF9D059}"/>
              </a:ext>
            </a:extLst>
          </p:cNvPr>
          <p:cNvPicPr>
            <a:picLocks noChangeAspect="1"/>
          </p:cNvPicPr>
          <p:nvPr/>
        </p:nvPicPr>
        <p:blipFill>
          <a:blip r:embed="rId4"/>
          <a:stretch>
            <a:fillRect/>
          </a:stretch>
        </p:blipFill>
        <p:spPr>
          <a:xfrm>
            <a:off x="9528496" y="63305"/>
            <a:ext cx="2567048" cy="655481"/>
          </a:xfrm>
          <a:prstGeom prst="rect">
            <a:avLst/>
          </a:prstGeom>
        </p:spPr>
      </p:pic>
    </p:spTree>
    <p:extLst>
      <p:ext uri="{BB962C8B-B14F-4D97-AF65-F5344CB8AC3E}">
        <p14:creationId xmlns:p14="http://schemas.microsoft.com/office/powerpoint/2010/main" val="2548171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81105-9F56-493F-AE51-81B1662A0CBB}"/>
              </a:ext>
            </a:extLst>
          </p:cNvPr>
          <p:cNvSpPr>
            <a:spLocks noGrp="1"/>
          </p:cNvSpPr>
          <p:nvPr>
            <p:ph type="title"/>
          </p:nvPr>
        </p:nvSpPr>
        <p:spPr/>
        <p:txBody>
          <a:bodyPr>
            <a:normAutofit/>
          </a:bodyPr>
          <a:lstStyle/>
          <a:p>
            <a:r>
              <a:rPr lang="en-US" altLang="en-US" dirty="0">
                <a:hlinkClick r:id="rId2"/>
              </a:rPr>
              <a:t>Bookshare</a:t>
            </a:r>
            <a:r>
              <a:rPr lang="en-US" altLang="en-US" dirty="0"/>
              <a:t> </a:t>
            </a:r>
            <a:r>
              <a:rPr lang="en-US" dirty="0"/>
              <a:t>for K-12 Students</a:t>
            </a:r>
          </a:p>
        </p:txBody>
      </p:sp>
      <p:sp>
        <p:nvSpPr>
          <p:cNvPr id="3" name="Content Placeholder 2">
            <a:extLst>
              <a:ext uri="{FF2B5EF4-FFF2-40B4-BE49-F238E27FC236}">
                <a16:creationId xmlns:a16="http://schemas.microsoft.com/office/drawing/2014/main" id="{24446644-A4B6-438F-944D-8FFD9AE68AAF}"/>
              </a:ext>
            </a:extLst>
          </p:cNvPr>
          <p:cNvSpPr>
            <a:spLocks noGrp="1"/>
          </p:cNvSpPr>
          <p:nvPr>
            <p:ph idx="1"/>
          </p:nvPr>
        </p:nvSpPr>
        <p:spPr>
          <a:xfrm>
            <a:off x="838200" y="1409304"/>
            <a:ext cx="10515600" cy="4767659"/>
          </a:xfrm>
        </p:spPr>
        <p:txBody>
          <a:bodyPr>
            <a:normAutofit lnSpcReduction="10000"/>
          </a:bodyPr>
          <a:lstStyle/>
          <a:p>
            <a:pPr marL="514350" indent="-457200" eaLnBrk="1" hangingPunct="1"/>
            <a:r>
              <a:rPr lang="en-US" altLang="en-US" sz="3200" dirty="0"/>
              <a:t>Bookshare is non-profit program that provides digital formats like DAISY, EPUB, and BRF to individuals with visual impairments or print disabilities.</a:t>
            </a:r>
          </a:p>
          <a:p>
            <a:pPr marL="514350" indent="-457200" eaLnBrk="1" hangingPunct="1"/>
            <a:r>
              <a:rPr lang="en-US" altLang="en-US" sz="3200" dirty="0"/>
              <a:t>Through a grant from OSEP, Bookshare provides memberships to K-12 students free of charge.</a:t>
            </a:r>
          </a:p>
          <a:p>
            <a:pPr marL="514350" indent="-457200" eaLnBrk="1" hangingPunct="1"/>
            <a:r>
              <a:rPr lang="en-US" altLang="en-US" sz="3200" dirty="0"/>
              <a:t>Bookshare downloads files from the NIMAC to produce accessible formats for qualifying students. </a:t>
            </a:r>
          </a:p>
          <a:p>
            <a:pPr marL="514350" indent="-457200"/>
            <a:r>
              <a:rPr lang="en-US" altLang="en-US" sz="3200" dirty="0"/>
              <a:t>If the NIMAC has a file for a book a student needs—but it is not yet found in the </a:t>
            </a:r>
            <a:r>
              <a:rPr lang="en-US" altLang="en-US" sz="3200" dirty="0" err="1"/>
              <a:t>Bookshare</a:t>
            </a:r>
            <a:r>
              <a:rPr lang="en-US" altLang="en-US" sz="3200" dirty="0"/>
              <a:t> collection—the teacher can </a:t>
            </a:r>
            <a:r>
              <a:rPr lang="en-US" sz="3200" dirty="0">
                <a:hlinkClick r:id="rId3"/>
              </a:rPr>
              <a:t>request it </a:t>
            </a:r>
            <a:r>
              <a:rPr lang="en-US" altLang="en-US" sz="3200" dirty="0"/>
              <a:t>through their </a:t>
            </a:r>
            <a:r>
              <a:rPr lang="en-US" altLang="en-US" sz="3200" dirty="0" err="1"/>
              <a:t>Bookshare</a:t>
            </a:r>
            <a:r>
              <a:rPr lang="en-US" altLang="en-US" sz="3200" dirty="0"/>
              <a:t> account.</a:t>
            </a:r>
          </a:p>
          <a:p>
            <a:pPr marL="514350" indent="-457200" eaLnBrk="1" hangingPunct="1"/>
            <a:endParaRPr lang="en-US" altLang="en-US" sz="3200" dirty="0"/>
          </a:p>
          <a:p>
            <a:endParaRPr lang="en-US" dirty="0"/>
          </a:p>
        </p:txBody>
      </p:sp>
      <p:pic>
        <p:nvPicPr>
          <p:cNvPr id="5" name="Picture 4" descr="NIMAC logo">
            <a:extLst>
              <a:ext uri="{FF2B5EF4-FFF2-40B4-BE49-F238E27FC236}">
                <a16:creationId xmlns:a16="http://schemas.microsoft.com/office/drawing/2014/main" id="{9F909252-A502-401D-A2D6-AE7DEAFBDEE5}"/>
              </a:ext>
            </a:extLst>
          </p:cNvPr>
          <p:cNvPicPr>
            <a:picLocks noChangeAspect="1"/>
          </p:cNvPicPr>
          <p:nvPr/>
        </p:nvPicPr>
        <p:blipFill>
          <a:blip r:embed="rId4"/>
          <a:stretch>
            <a:fillRect/>
          </a:stretch>
        </p:blipFill>
        <p:spPr>
          <a:xfrm>
            <a:off x="9557433" y="11351"/>
            <a:ext cx="2567048" cy="655481"/>
          </a:xfrm>
          <a:prstGeom prst="rect">
            <a:avLst/>
          </a:prstGeom>
        </p:spPr>
      </p:pic>
    </p:spTree>
    <p:extLst>
      <p:ext uri="{BB962C8B-B14F-4D97-AF65-F5344CB8AC3E}">
        <p14:creationId xmlns:p14="http://schemas.microsoft.com/office/powerpoint/2010/main" val="791721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905000" y="2590800"/>
            <a:ext cx="8229600" cy="1162050"/>
          </a:xfrm>
        </p:spPr>
        <p:txBody>
          <a:bodyPr>
            <a:normAutofit fontScale="90000"/>
          </a:bodyPr>
          <a:lstStyle/>
          <a:p>
            <a:r>
              <a:rPr lang="en-US" altLang="en-US" dirty="0"/>
              <a:t>The NIMAC: </a:t>
            </a:r>
            <a:br>
              <a:rPr lang="en-US" altLang="en-US" dirty="0"/>
            </a:br>
            <a:r>
              <a:rPr lang="en-US" altLang="en-US" dirty="0"/>
              <a:t>Scope, Eligibility &amp; Procurement</a:t>
            </a:r>
          </a:p>
        </p:txBody>
      </p:sp>
      <p:pic>
        <p:nvPicPr>
          <p:cNvPr id="3" name="Picture 2" descr="NIMAC logo">
            <a:extLst>
              <a:ext uri="{FF2B5EF4-FFF2-40B4-BE49-F238E27FC236}">
                <a16:creationId xmlns:a16="http://schemas.microsoft.com/office/drawing/2014/main" id="{6367EAEC-DE40-41E4-8412-D85B20B070AC}"/>
              </a:ext>
            </a:extLst>
          </p:cNvPr>
          <p:cNvPicPr>
            <a:picLocks noChangeAspect="1"/>
          </p:cNvPicPr>
          <p:nvPr/>
        </p:nvPicPr>
        <p:blipFill>
          <a:blip r:embed="rId2"/>
          <a:stretch>
            <a:fillRect/>
          </a:stretch>
        </p:blipFill>
        <p:spPr>
          <a:xfrm>
            <a:off x="8637245" y="6120536"/>
            <a:ext cx="2567048" cy="655481"/>
          </a:xfrm>
          <a:prstGeom prst="rect">
            <a:avLst/>
          </a:prstGeom>
        </p:spPr>
      </p:pic>
    </p:spTree>
    <p:extLst>
      <p:ext uri="{BB962C8B-B14F-4D97-AF65-F5344CB8AC3E}">
        <p14:creationId xmlns:p14="http://schemas.microsoft.com/office/powerpoint/2010/main" val="3577341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p:txBody>
          <a:bodyPr/>
          <a:lstStyle/>
          <a:p>
            <a:r>
              <a:rPr lang="en-US" altLang="en-US" dirty="0"/>
              <a:t>What is NIMAS? </a:t>
            </a:r>
          </a:p>
        </p:txBody>
      </p:sp>
      <p:sp>
        <p:nvSpPr>
          <p:cNvPr id="10243" name="Content Placeholder 2"/>
          <p:cNvSpPr>
            <a:spLocks noGrp="1" noChangeArrowheads="1"/>
          </p:cNvSpPr>
          <p:nvPr>
            <p:ph idx="1"/>
          </p:nvPr>
        </p:nvSpPr>
        <p:spPr>
          <a:xfrm>
            <a:off x="838200" y="1485900"/>
            <a:ext cx="9372600" cy="4838700"/>
          </a:xfrm>
        </p:spPr>
        <p:txBody>
          <a:bodyPr>
            <a:normAutofit lnSpcReduction="10000"/>
          </a:bodyPr>
          <a:lstStyle/>
          <a:p>
            <a:pPr>
              <a:buFont typeface="Arial" charset="0"/>
              <a:buChar char="•"/>
            </a:pPr>
            <a:r>
              <a:rPr lang="en-US" altLang="en-US" dirty="0"/>
              <a:t>NIMAS is the National Instructional Materials Accessibility Standard. </a:t>
            </a:r>
          </a:p>
          <a:p>
            <a:pPr>
              <a:buFont typeface="Arial" charset="0"/>
              <a:buChar char="•"/>
            </a:pPr>
            <a:r>
              <a:rPr lang="en-US" altLang="en-US" dirty="0"/>
              <a:t>An XML-based source file format. </a:t>
            </a:r>
          </a:p>
          <a:p>
            <a:pPr>
              <a:buFont typeface="Arial" charset="0"/>
              <a:buChar char="•"/>
            </a:pPr>
            <a:r>
              <a:rPr lang="en-US" altLang="en-US" dirty="0"/>
              <a:t>Designed for use in producing formats such as braille, DAISY, EPUB, large print.   </a:t>
            </a:r>
          </a:p>
          <a:p>
            <a:pPr>
              <a:buFont typeface="Arial" charset="0"/>
              <a:buChar char="•"/>
            </a:pPr>
            <a:r>
              <a:rPr lang="en-US" altLang="en-US" b="1" dirty="0"/>
              <a:t>It is not distributed directly to students.</a:t>
            </a:r>
          </a:p>
          <a:p>
            <a:pPr>
              <a:buFont typeface="Arial" charset="0"/>
              <a:buChar char="•"/>
            </a:pPr>
            <a:r>
              <a:rPr lang="en-US" altLang="en-US" dirty="0"/>
              <a:t>Braille software programs that support NIMAS include: BrailleBlaster, Duxbury, and Braille 2000. </a:t>
            </a:r>
          </a:p>
          <a:p>
            <a:pPr>
              <a:buFont typeface="Arial" charset="0"/>
              <a:buChar char="•"/>
            </a:pPr>
            <a:r>
              <a:rPr lang="en-US" altLang="en-US" dirty="0"/>
              <a:t>Large print can be particularly challenging to produce from NIMAS.</a:t>
            </a:r>
          </a:p>
          <a:p>
            <a:pPr lvl="1"/>
            <a:endParaRPr lang="en-US" altLang="en-US" dirty="0"/>
          </a:p>
        </p:txBody>
      </p:sp>
      <p:pic>
        <p:nvPicPr>
          <p:cNvPr id="4" name="Picture 3" descr="NIMAC logo">
            <a:extLst>
              <a:ext uri="{FF2B5EF4-FFF2-40B4-BE49-F238E27FC236}">
                <a16:creationId xmlns:a16="http://schemas.microsoft.com/office/drawing/2014/main" id="{8624DB43-0AD3-4CDF-AFAC-DF6BE3ED1347}"/>
              </a:ext>
            </a:extLst>
          </p:cNvPr>
          <p:cNvPicPr>
            <a:picLocks noChangeAspect="1"/>
          </p:cNvPicPr>
          <p:nvPr/>
        </p:nvPicPr>
        <p:blipFill>
          <a:blip r:embed="rId3"/>
          <a:stretch>
            <a:fillRect/>
          </a:stretch>
        </p:blipFill>
        <p:spPr>
          <a:xfrm>
            <a:off x="9405033" y="170935"/>
            <a:ext cx="2567048" cy="65548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p:txBody>
          <a:bodyPr/>
          <a:lstStyle/>
          <a:p>
            <a:r>
              <a:rPr lang="en-US" altLang="en-US" dirty="0"/>
              <a:t>Types of materials we receive</a:t>
            </a:r>
          </a:p>
        </p:txBody>
      </p:sp>
      <p:sp>
        <p:nvSpPr>
          <p:cNvPr id="13315" name="Content Placeholder 2"/>
          <p:cNvSpPr>
            <a:spLocks noGrp="1" noChangeArrowheads="1"/>
          </p:cNvSpPr>
          <p:nvPr>
            <p:ph idx="1"/>
          </p:nvPr>
        </p:nvSpPr>
        <p:spPr>
          <a:xfrm>
            <a:off x="838200" y="1417638"/>
            <a:ext cx="9372600" cy="4906962"/>
          </a:xfrm>
        </p:spPr>
        <p:txBody>
          <a:bodyPr>
            <a:normAutofit lnSpcReduction="10000"/>
          </a:bodyPr>
          <a:lstStyle/>
          <a:p>
            <a:pPr>
              <a:buFont typeface="Arial" charset="0"/>
              <a:buChar char="•"/>
            </a:pPr>
            <a:r>
              <a:rPr lang="en-US" altLang="en-US" dirty="0"/>
              <a:t>NIMAC receives “textbooks and related printed core materials” published primarily for use in K-12 education. </a:t>
            </a:r>
          </a:p>
          <a:p>
            <a:pPr>
              <a:buFont typeface="Arial" charset="0"/>
              <a:buChar char="•"/>
            </a:pPr>
            <a:r>
              <a:rPr lang="en-US" altLang="en-US" dirty="0"/>
              <a:t>We receive NIMAS for textbooks, workbooks, supplementary readers, and ancillary materials such as blackline masters. </a:t>
            </a:r>
          </a:p>
          <a:p>
            <a:pPr>
              <a:buFont typeface="Arial" charset="0"/>
              <a:buChar char="•"/>
            </a:pPr>
            <a:r>
              <a:rPr lang="en-US" altLang="en-US" dirty="0"/>
              <a:t>Generally exempt are pre-2006 titles, trade books, college textbooks, teacher-created materials and OERs.</a:t>
            </a:r>
          </a:p>
          <a:p>
            <a:pPr>
              <a:buFont typeface="Arial" charset="0"/>
              <a:buChar char="•"/>
            </a:pPr>
            <a:r>
              <a:rPr lang="en-US" altLang="en-US" dirty="0"/>
              <a:t>We can also now accept NIMAS files for some digital instructional materials.</a:t>
            </a:r>
          </a:p>
        </p:txBody>
      </p:sp>
      <p:pic>
        <p:nvPicPr>
          <p:cNvPr id="4" name="Picture 3" descr="NIMAC logo">
            <a:extLst>
              <a:ext uri="{FF2B5EF4-FFF2-40B4-BE49-F238E27FC236}">
                <a16:creationId xmlns:a16="http://schemas.microsoft.com/office/drawing/2014/main" id="{D5FAAA59-89EE-4DF9-9EA9-1EAE7873A9BB}"/>
              </a:ext>
            </a:extLst>
          </p:cNvPr>
          <p:cNvPicPr>
            <a:picLocks noChangeAspect="1"/>
          </p:cNvPicPr>
          <p:nvPr/>
        </p:nvPicPr>
        <p:blipFill>
          <a:blip r:embed="rId2"/>
          <a:stretch>
            <a:fillRect/>
          </a:stretch>
        </p:blipFill>
        <p:spPr>
          <a:xfrm>
            <a:off x="9173539" y="88544"/>
            <a:ext cx="2567048" cy="65548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Eligibility in IDEA 2004</a:t>
            </a:r>
          </a:p>
        </p:txBody>
      </p:sp>
      <p:sp>
        <p:nvSpPr>
          <p:cNvPr id="8195" name="Content Placeholder 2"/>
          <p:cNvSpPr>
            <a:spLocks noGrp="1"/>
          </p:cNvSpPr>
          <p:nvPr>
            <p:ph idx="1"/>
          </p:nvPr>
        </p:nvSpPr>
        <p:spPr/>
        <p:txBody>
          <a:bodyPr/>
          <a:lstStyle/>
          <a:p>
            <a:r>
              <a:rPr lang="en-US" altLang="en-US" dirty="0"/>
              <a:t>In order for students to be eligible for NIMAS, IDEA 2004, Part D, Sec. 674 (e)(3)(A) imposes two requirements:</a:t>
            </a:r>
          </a:p>
          <a:p>
            <a:pPr lvl="1"/>
            <a:r>
              <a:rPr lang="en-US" altLang="en-US" dirty="0"/>
              <a:t>The student must have an Individualized Education Program (IEP).</a:t>
            </a:r>
          </a:p>
          <a:p>
            <a:pPr lvl="1"/>
            <a:r>
              <a:rPr lang="en-US" altLang="en-US" dirty="0"/>
              <a:t>The student must have a qualifying disability.</a:t>
            </a:r>
          </a:p>
          <a:p>
            <a:r>
              <a:rPr lang="en-US" altLang="en-US" dirty="0"/>
              <a:t>In February of 2021, the NLS updated its eligibility guidelines to align them with updated language in copyright that resulted from the Marrakesh Treaty Implementation Act.</a:t>
            </a:r>
          </a:p>
        </p:txBody>
      </p:sp>
      <p:pic>
        <p:nvPicPr>
          <p:cNvPr id="4" name="Picture 3" descr="NIMAC logo">
            <a:extLst>
              <a:ext uri="{FF2B5EF4-FFF2-40B4-BE49-F238E27FC236}">
                <a16:creationId xmlns:a16="http://schemas.microsoft.com/office/drawing/2014/main" id="{22E56C86-2DB0-4FE3-8901-A1F8F97C3930}"/>
              </a:ext>
            </a:extLst>
          </p:cNvPr>
          <p:cNvPicPr>
            <a:picLocks noChangeAspect="1"/>
          </p:cNvPicPr>
          <p:nvPr/>
        </p:nvPicPr>
        <p:blipFill>
          <a:blip r:embed="rId3"/>
          <a:stretch>
            <a:fillRect/>
          </a:stretch>
        </p:blipFill>
        <p:spPr>
          <a:xfrm>
            <a:off x="9239129" y="197009"/>
            <a:ext cx="2567048" cy="65548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1362634" y="365125"/>
            <a:ext cx="9991165" cy="1044179"/>
          </a:xfrm>
        </p:spPr>
        <p:txBody>
          <a:bodyPr/>
          <a:lstStyle/>
          <a:p>
            <a:r>
              <a:rPr lang="en-US" altLang="en-US" dirty="0"/>
              <a:t>How we get files</a:t>
            </a:r>
          </a:p>
        </p:txBody>
      </p:sp>
      <p:sp>
        <p:nvSpPr>
          <p:cNvPr id="12291" name="Content Placeholder 2"/>
          <p:cNvSpPr>
            <a:spLocks noGrp="1" noChangeArrowheads="1"/>
          </p:cNvSpPr>
          <p:nvPr>
            <p:ph idx="1"/>
          </p:nvPr>
        </p:nvSpPr>
        <p:spPr>
          <a:xfrm>
            <a:off x="838200" y="1417638"/>
            <a:ext cx="9372600" cy="4337703"/>
          </a:xfrm>
        </p:spPr>
        <p:txBody>
          <a:bodyPr>
            <a:normAutofit fontScale="92500"/>
          </a:bodyPr>
          <a:lstStyle/>
          <a:p>
            <a:pPr lvl="1">
              <a:buFont typeface="Arial" charset="0"/>
              <a:buChar char="•"/>
            </a:pPr>
            <a:r>
              <a:rPr lang="en-US" altLang="en-US" dirty="0"/>
              <a:t>Under IDEA 2004, there was and is no blanket requirement for publishers to send files to the NIMAC.</a:t>
            </a:r>
          </a:p>
          <a:p>
            <a:pPr lvl="1">
              <a:buFont typeface="Arial" charset="0"/>
              <a:buChar char="•"/>
            </a:pPr>
            <a:r>
              <a:rPr lang="en-US" altLang="en-US" dirty="0"/>
              <a:t>The </a:t>
            </a:r>
            <a:r>
              <a:rPr lang="en-US" altLang="en-US" b="1" dirty="0"/>
              <a:t>only</a:t>
            </a:r>
            <a:r>
              <a:rPr lang="en-US" altLang="en-US" dirty="0"/>
              <a:t> mechanism to require NIMAS from a publisher is by including the requirement in an adoption contract or purchase agreement.</a:t>
            </a:r>
          </a:p>
          <a:p>
            <a:pPr lvl="1">
              <a:buFont typeface="Arial" charset="0"/>
              <a:buChar char="•"/>
            </a:pPr>
            <a:r>
              <a:rPr lang="en-US" altLang="en-US" dirty="0">
                <a:latin typeface="Helvetica" panose="020B0604020202020204" pitchFamily="34" charset="0"/>
                <a:cs typeface="Helvetica" panose="020B0604020202020204" pitchFamily="34" charset="0"/>
              </a:rPr>
              <a:t>NIMAC can and does request files on behalf of users, but this always involves a delay—sometimes up to one or two months (or more) to receive the file. </a:t>
            </a:r>
          </a:p>
          <a:p>
            <a:pPr lvl="1">
              <a:buFont typeface="Arial" charset="0"/>
              <a:buChar char="•"/>
            </a:pPr>
            <a:r>
              <a:rPr lang="en-US" altLang="en-US" dirty="0">
                <a:latin typeface="Helvetica" panose="020B0604020202020204" pitchFamily="34" charset="0"/>
                <a:cs typeface="Helvetica" panose="020B0604020202020204" pitchFamily="34" charset="0"/>
              </a:rPr>
              <a:t>Sample contract language can be found on the </a:t>
            </a:r>
            <a:r>
              <a:rPr lang="en-US" b="0" i="0" dirty="0">
                <a:effectLst/>
                <a:latin typeface="Helvetica" panose="020B0604020202020204" pitchFamily="34" charset="0"/>
                <a:cs typeface="Helvetica" panose="020B0604020202020204" pitchFamily="34" charset="0"/>
                <a:hlinkClick r:id="rId2"/>
              </a:rPr>
              <a:t>National AEM Center</a:t>
            </a:r>
            <a:r>
              <a:rPr lang="en-US" b="0" i="0" dirty="0">
                <a:effectLst/>
                <a:latin typeface="Helvetica" panose="020B0604020202020204" pitchFamily="34" charset="0"/>
                <a:cs typeface="Helvetica" panose="020B0604020202020204" pitchFamily="34" charset="0"/>
              </a:rPr>
              <a:t> website.</a:t>
            </a:r>
            <a:endParaRPr lang="en-US" altLang="en-US" dirty="0">
              <a:latin typeface="Helvetica" panose="020B0604020202020204" pitchFamily="34" charset="0"/>
              <a:cs typeface="Helvetica" panose="020B0604020202020204" pitchFamily="34" charset="0"/>
            </a:endParaRPr>
          </a:p>
          <a:p>
            <a:pPr lvl="1"/>
            <a:endParaRPr lang="en-US" altLang="en-US" dirty="0"/>
          </a:p>
        </p:txBody>
      </p:sp>
      <p:pic>
        <p:nvPicPr>
          <p:cNvPr id="4" name="Picture 3" descr="NIMAC logo">
            <a:extLst>
              <a:ext uri="{FF2B5EF4-FFF2-40B4-BE49-F238E27FC236}">
                <a16:creationId xmlns:a16="http://schemas.microsoft.com/office/drawing/2014/main" id="{7675AB55-48E8-4C59-8FF2-151108EE52B6}"/>
              </a:ext>
            </a:extLst>
          </p:cNvPr>
          <p:cNvPicPr>
            <a:picLocks noChangeAspect="1"/>
          </p:cNvPicPr>
          <p:nvPr/>
        </p:nvPicPr>
        <p:blipFill>
          <a:blip r:embed="rId3"/>
          <a:stretch>
            <a:fillRect/>
          </a:stretch>
        </p:blipFill>
        <p:spPr>
          <a:xfrm>
            <a:off x="9339426" y="174256"/>
            <a:ext cx="2567048" cy="65548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Sample Contract Language</a:t>
            </a:r>
          </a:p>
        </p:txBody>
      </p:sp>
      <p:sp>
        <p:nvSpPr>
          <p:cNvPr id="8195" name="Content Placeholder 2"/>
          <p:cNvSpPr>
            <a:spLocks noGrp="1"/>
          </p:cNvSpPr>
          <p:nvPr>
            <p:ph idx="1"/>
          </p:nvPr>
        </p:nvSpPr>
        <p:spPr/>
        <p:txBody>
          <a:bodyPr/>
          <a:lstStyle/>
          <a:p>
            <a:r>
              <a:rPr lang="en-US" altLang="en-US" dirty="0"/>
              <a:t>In order for students to be eligible for NIMAS, IDEA 2004, Part D, Sec. 674 (e)(3)(A) imposes two requirements:</a:t>
            </a:r>
          </a:p>
          <a:p>
            <a:pPr lvl="1"/>
            <a:r>
              <a:rPr lang="en-US" altLang="en-US" dirty="0"/>
              <a:t>The student must have an Individualized Education Program (IEP).</a:t>
            </a:r>
          </a:p>
          <a:p>
            <a:pPr lvl="1"/>
            <a:r>
              <a:rPr lang="en-US" altLang="en-US" dirty="0"/>
              <a:t>The student must have a qualifying disability.</a:t>
            </a:r>
          </a:p>
          <a:p>
            <a:r>
              <a:rPr lang="en-US" altLang="en-US" dirty="0"/>
              <a:t>In February of 2021, the NLS updated its eligibility guidelines to align them with updated language in copyright that resulted from the Marrakesh Treaty Implementation Act.</a:t>
            </a:r>
          </a:p>
        </p:txBody>
      </p:sp>
      <p:pic>
        <p:nvPicPr>
          <p:cNvPr id="4" name="Picture 3" descr="NIMAC logo">
            <a:extLst>
              <a:ext uri="{FF2B5EF4-FFF2-40B4-BE49-F238E27FC236}">
                <a16:creationId xmlns:a16="http://schemas.microsoft.com/office/drawing/2014/main" id="{22E56C86-2DB0-4FE3-8901-A1F8F97C3930}"/>
              </a:ext>
            </a:extLst>
          </p:cNvPr>
          <p:cNvPicPr>
            <a:picLocks noChangeAspect="1"/>
          </p:cNvPicPr>
          <p:nvPr/>
        </p:nvPicPr>
        <p:blipFill>
          <a:blip r:embed="rId3"/>
          <a:stretch>
            <a:fillRect/>
          </a:stretch>
        </p:blipFill>
        <p:spPr>
          <a:xfrm>
            <a:off x="9239129" y="197009"/>
            <a:ext cx="2567048" cy="655481"/>
          </a:xfrm>
          <a:prstGeom prst="rect">
            <a:avLst/>
          </a:prstGeom>
        </p:spPr>
      </p:pic>
      <p:pic>
        <p:nvPicPr>
          <p:cNvPr id="2" name="Content Placeholder 1" descr="Snip of sample contract language provided on the National AEM Center website">
            <a:extLst>
              <a:ext uri="{FF2B5EF4-FFF2-40B4-BE49-F238E27FC236}">
                <a16:creationId xmlns:a16="http://schemas.microsoft.com/office/drawing/2014/main" id="{8C4467AC-2CC0-3B0D-9BB1-CD7C6279FCED}"/>
              </a:ext>
              <a:ext uri="{C183D7F6-B498-43B3-948B-1728B52AA6E4}">
                <adec:decorative xmlns:adec="http://schemas.microsoft.com/office/drawing/2017/decorative" val="0"/>
              </a:ext>
            </a:extLst>
          </p:cNvPr>
          <p:cNvPicPr>
            <a:picLocks noChangeAspect="1"/>
          </p:cNvPicPr>
          <p:nvPr/>
        </p:nvPicPr>
        <p:blipFill>
          <a:blip r:embed="rId4" cstate="print"/>
          <a:srcRect/>
          <a:stretch>
            <a:fillRect/>
          </a:stretch>
        </p:blipFill>
        <p:spPr bwMode="auto">
          <a:xfrm>
            <a:off x="644474" y="1661333"/>
            <a:ext cx="10709326" cy="467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439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838200" y="333265"/>
            <a:ext cx="10515600" cy="1044179"/>
          </a:xfrm>
        </p:spPr>
        <p:txBody>
          <a:bodyPr/>
          <a:lstStyle/>
          <a:p>
            <a:pPr algn="ctr"/>
            <a:r>
              <a:rPr lang="en-US" altLang="en-US" dirty="0"/>
              <a:t>NIMAS Files and the AEM Ecosystem</a:t>
            </a:r>
          </a:p>
        </p:txBody>
      </p:sp>
      <p:sp>
        <p:nvSpPr>
          <p:cNvPr id="8195" name="Content Placeholder 2"/>
          <p:cNvSpPr>
            <a:spLocks noGrp="1"/>
          </p:cNvSpPr>
          <p:nvPr>
            <p:ph idx="1"/>
          </p:nvPr>
        </p:nvSpPr>
        <p:spPr>
          <a:xfrm>
            <a:off x="3435530" y="2037805"/>
            <a:ext cx="3984173" cy="4139157"/>
          </a:xfrm>
        </p:spPr>
        <p:txBody>
          <a:bodyPr/>
          <a:lstStyle/>
          <a:p>
            <a:pPr marL="0" indent="0">
              <a:buNone/>
            </a:pPr>
            <a:endParaRPr lang="en-US" altLang="en-US" dirty="0"/>
          </a:p>
        </p:txBody>
      </p:sp>
      <p:pic>
        <p:nvPicPr>
          <p:cNvPr id="2" name="Content Placeholder 5" descr="Circular diagram showing how NIMAS fits into the AEM ecosystem: States and districts require NIMAS in textbook contracts, Publishers then create NIMAS files and send them to NIMAC, Registered NIMAC users then log into the NIMAC and download files, the files are used to create accessible formats, and these formats are then distributed for use by eligible students in the classroom.">
            <a:extLst>
              <a:ext uri="{FF2B5EF4-FFF2-40B4-BE49-F238E27FC236}">
                <a16:creationId xmlns:a16="http://schemas.microsoft.com/office/drawing/2014/main" id="{BD02B72C-FB08-FE34-568C-4E8A2F280289}"/>
              </a:ext>
            </a:extLst>
          </p:cNvPr>
          <p:cNvPicPr>
            <a:picLocks noChangeAspect="1"/>
          </p:cNvPicPr>
          <p:nvPr/>
        </p:nvPicPr>
        <p:blipFill>
          <a:blip r:embed="rId3"/>
          <a:stretch>
            <a:fillRect/>
          </a:stretch>
        </p:blipFill>
        <p:spPr>
          <a:xfrm>
            <a:off x="2107204" y="1350608"/>
            <a:ext cx="6997607" cy="5174127"/>
          </a:xfrm>
          <a:prstGeom prst="rect">
            <a:avLst/>
          </a:prstGeom>
        </p:spPr>
      </p:pic>
    </p:spTree>
    <p:extLst>
      <p:ext uri="{BB962C8B-B14F-4D97-AF65-F5344CB8AC3E}">
        <p14:creationId xmlns:p14="http://schemas.microsoft.com/office/powerpoint/2010/main" val="4045960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a:t>Braille Transcriber Groups</a:t>
            </a:r>
          </a:p>
        </p:txBody>
      </p:sp>
      <p:sp>
        <p:nvSpPr>
          <p:cNvPr id="28675" name="Content Placeholder 2"/>
          <p:cNvSpPr>
            <a:spLocks noGrp="1"/>
          </p:cNvSpPr>
          <p:nvPr>
            <p:ph idx="1"/>
          </p:nvPr>
        </p:nvSpPr>
        <p:spPr/>
        <p:txBody>
          <a:bodyPr>
            <a:normAutofit/>
          </a:bodyPr>
          <a:lstStyle/>
          <a:p>
            <a:r>
              <a:rPr lang="en-US" altLang="en-US" dirty="0"/>
              <a:t>The NIMAC now offers quarterly professional support for textbook transcribers.</a:t>
            </a:r>
          </a:p>
          <a:p>
            <a:r>
              <a:rPr lang="en-US" altLang="en-US" dirty="0"/>
              <a:t>There is a group for Duxbury users and another group for Braille 2000 users.</a:t>
            </a:r>
          </a:p>
          <a:p>
            <a:r>
              <a:rPr lang="en-US" altLang="en-US" dirty="0"/>
              <a:t>For more information or to get on the email list for meetings, just contact us at </a:t>
            </a:r>
            <a:r>
              <a:rPr lang="en-US" altLang="en-US" dirty="0">
                <a:hlinkClick r:id="rId2"/>
              </a:rPr>
              <a:t>nimac@aph.org</a:t>
            </a:r>
            <a:r>
              <a:rPr lang="en-US" altLang="en-US" dirty="0"/>
              <a:t>. </a:t>
            </a:r>
          </a:p>
        </p:txBody>
      </p:sp>
      <p:pic>
        <p:nvPicPr>
          <p:cNvPr id="4" name="Picture 3" descr="NIMAC logo">
            <a:extLst>
              <a:ext uri="{FF2B5EF4-FFF2-40B4-BE49-F238E27FC236}">
                <a16:creationId xmlns:a16="http://schemas.microsoft.com/office/drawing/2014/main" id="{0A672A87-4960-4BAF-B502-548D1DF32CCB}"/>
              </a:ext>
            </a:extLst>
          </p:cNvPr>
          <p:cNvPicPr>
            <a:picLocks noChangeAspect="1"/>
          </p:cNvPicPr>
          <p:nvPr/>
        </p:nvPicPr>
        <p:blipFill>
          <a:blip r:embed="rId3"/>
          <a:stretch>
            <a:fillRect/>
          </a:stretch>
        </p:blipFill>
        <p:spPr>
          <a:xfrm>
            <a:off x="9273854" y="231733"/>
            <a:ext cx="2567048" cy="655481"/>
          </a:xfrm>
          <a:prstGeom prst="rect">
            <a:avLst/>
          </a:prstGeom>
        </p:spPr>
      </p:pic>
    </p:spTree>
    <p:extLst>
      <p:ext uri="{BB962C8B-B14F-4D97-AF65-F5344CB8AC3E}">
        <p14:creationId xmlns:p14="http://schemas.microsoft.com/office/powerpoint/2010/main" val="1538221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DD22E-79F4-F62B-D9D1-CDFCB318EE65}"/>
              </a:ext>
            </a:extLst>
          </p:cNvPr>
          <p:cNvSpPr>
            <a:spLocks noGrp="1"/>
          </p:cNvSpPr>
          <p:nvPr>
            <p:ph type="title"/>
          </p:nvPr>
        </p:nvSpPr>
        <p:spPr>
          <a:xfrm>
            <a:off x="226540" y="184042"/>
            <a:ext cx="10348784" cy="867591"/>
          </a:xfrm>
        </p:spPr>
        <p:txBody>
          <a:bodyPr/>
          <a:lstStyle/>
          <a:p>
            <a:r>
              <a:rPr lang="en-US" dirty="0"/>
              <a:t>NIMAC Informational Website</a:t>
            </a:r>
          </a:p>
        </p:txBody>
      </p:sp>
      <p:pic>
        <p:nvPicPr>
          <p:cNvPr id="8" name="Picture 7" descr="NIMAC informational website home page">
            <a:extLst>
              <a:ext uri="{FF2B5EF4-FFF2-40B4-BE49-F238E27FC236}">
                <a16:creationId xmlns:a16="http://schemas.microsoft.com/office/drawing/2014/main" id="{ECA39259-9EAF-D79B-266A-ED6E6C081966}"/>
              </a:ext>
            </a:extLst>
          </p:cNvPr>
          <p:cNvPicPr>
            <a:picLocks noChangeAspect="1"/>
          </p:cNvPicPr>
          <p:nvPr/>
        </p:nvPicPr>
        <p:blipFill>
          <a:blip r:embed="rId3"/>
          <a:stretch>
            <a:fillRect/>
          </a:stretch>
        </p:blipFill>
        <p:spPr>
          <a:xfrm>
            <a:off x="0" y="1051633"/>
            <a:ext cx="12192000" cy="580636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dirty="0"/>
              <a:t>Contact the NIMAC</a:t>
            </a:r>
          </a:p>
        </p:txBody>
      </p:sp>
      <p:sp>
        <p:nvSpPr>
          <p:cNvPr id="21507" name="Content Placeholder 2"/>
          <p:cNvSpPr>
            <a:spLocks noGrp="1"/>
          </p:cNvSpPr>
          <p:nvPr>
            <p:ph idx="1"/>
          </p:nvPr>
        </p:nvSpPr>
        <p:spPr>
          <a:xfrm>
            <a:off x="838200" y="1524000"/>
            <a:ext cx="9372600" cy="5105400"/>
          </a:xfrm>
        </p:spPr>
        <p:txBody>
          <a:bodyPr>
            <a:normAutofit/>
          </a:bodyPr>
          <a:lstStyle/>
          <a:p>
            <a:pPr>
              <a:defRPr/>
            </a:pPr>
            <a:r>
              <a:rPr lang="en-US" altLang="en-US" sz="2800" dirty="0"/>
              <a:t>Reach out at any time if you have questions or would like more information on becoming a NIMAC user:</a:t>
            </a:r>
          </a:p>
          <a:p>
            <a:pPr>
              <a:defRPr/>
            </a:pPr>
            <a:endParaRPr lang="en-US" altLang="en-US" sz="2800" dirty="0"/>
          </a:p>
          <a:p>
            <a:pPr lvl="2">
              <a:defRPr/>
            </a:pPr>
            <a:r>
              <a:rPr lang="en-US" altLang="en-US" sz="3200" dirty="0">
                <a:hlinkClick r:id="rId3"/>
              </a:rPr>
              <a:t>nimac@aph.org</a:t>
            </a:r>
            <a:r>
              <a:rPr lang="en-US" altLang="en-US" sz="3200" dirty="0"/>
              <a:t> </a:t>
            </a:r>
          </a:p>
          <a:p>
            <a:pPr lvl="2">
              <a:defRPr/>
            </a:pPr>
            <a:r>
              <a:rPr lang="en-US" altLang="en-US" sz="3200" dirty="0"/>
              <a:t>877-526-4622</a:t>
            </a:r>
          </a:p>
          <a:p>
            <a:pPr lvl="2">
              <a:defRPr/>
            </a:pPr>
            <a:r>
              <a:rPr lang="en-US" altLang="en-US" sz="3200" dirty="0">
                <a:hlinkClick r:id="rId4"/>
              </a:rPr>
              <a:t>http://nimac.us</a:t>
            </a:r>
            <a:r>
              <a:rPr lang="en-US" altLang="en-US" sz="3200" dirty="0"/>
              <a:t> </a:t>
            </a:r>
          </a:p>
          <a:p>
            <a:pPr lvl="2">
              <a:defRPr/>
            </a:pPr>
            <a:endParaRPr lang="en-US" altLang="en-US" sz="1200" dirty="0"/>
          </a:p>
          <a:p>
            <a:pPr marL="0" indent="0">
              <a:buNone/>
              <a:defRPr/>
            </a:pPr>
            <a:endParaRPr lang="en-US" sz="1400" dirty="0">
              <a:solidFill>
                <a:srgbClr val="000099"/>
              </a:solidFill>
            </a:endParaRPr>
          </a:p>
          <a:p>
            <a:pPr marL="0" indent="0">
              <a:buNone/>
              <a:defRPr/>
            </a:pPr>
            <a:endParaRPr lang="en-US" sz="1400" dirty="0">
              <a:solidFill>
                <a:srgbClr val="000099"/>
              </a:solidFill>
            </a:endParaRPr>
          </a:p>
          <a:p>
            <a:pPr marL="0" indent="0">
              <a:buNone/>
              <a:defRPr/>
            </a:pPr>
            <a:endParaRPr lang="en-US" sz="1400" dirty="0">
              <a:solidFill>
                <a:srgbClr val="000099"/>
              </a:solidFill>
            </a:endParaRPr>
          </a:p>
          <a:p>
            <a:pPr marL="0" indent="0">
              <a:buNone/>
              <a:defRPr/>
            </a:pPr>
            <a:endParaRPr lang="en-US" sz="1400" dirty="0">
              <a:solidFill>
                <a:srgbClr val="000099"/>
              </a:solidFill>
            </a:endParaRPr>
          </a:p>
          <a:p>
            <a:pPr marL="0" indent="0">
              <a:buNone/>
              <a:defRPr/>
            </a:pPr>
            <a:endParaRPr lang="en-US" sz="1400" dirty="0">
              <a:solidFill>
                <a:srgbClr val="000099"/>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1452282" y="1577789"/>
            <a:ext cx="8910918" cy="2402540"/>
          </a:xfrm>
        </p:spPr>
        <p:txBody>
          <a:bodyPr>
            <a:normAutofit/>
          </a:bodyPr>
          <a:lstStyle/>
          <a:p>
            <a:r>
              <a:rPr lang="en-US" altLang="en-US" dirty="0"/>
              <a:t>Louis &amp; Related Services: </a:t>
            </a:r>
            <a:br>
              <a:rPr lang="en-US" altLang="en-US" dirty="0"/>
            </a:br>
            <a:r>
              <a:rPr lang="en-US" altLang="en-US" sz="3600" dirty="0"/>
              <a:t>Supporting Timely Delivery to Students</a:t>
            </a:r>
          </a:p>
        </p:txBody>
      </p:sp>
      <p:pic>
        <p:nvPicPr>
          <p:cNvPr id="3" name="Picture 2" descr="NIMAC logo">
            <a:extLst>
              <a:ext uri="{FF2B5EF4-FFF2-40B4-BE49-F238E27FC236}">
                <a16:creationId xmlns:a16="http://schemas.microsoft.com/office/drawing/2014/main" id="{0244B7BE-E292-4E13-9436-A333058E241D}"/>
              </a:ext>
            </a:extLst>
          </p:cNvPr>
          <p:cNvPicPr>
            <a:picLocks noChangeAspect="1"/>
          </p:cNvPicPr>
          <p:nvPr/>
        </p:nvPicPr>
        <p:blipFill>
          <a:blip r:embed="rId2"/>
          <a:stretch>
            <a:fillRect/>
          </a:stretch>
        </p:blipFill>
        <p:spPr>
          <a:xfrm>
            <a:off x="7896466" y="6120536"/>
            <a:ext cx="2567048" cy="655481"/>
          </a:xfrm>
          <a:prstGeom prst="rect">
            <a:avLst/>
          </a:prstGeom>
        </p:spPr>
      </p:pic>
    </p:spTree>
    <p:extLst>
      <p:ext uri="{BB962C8B-B14F-4D97-AF65-F5344CB8AC3E}">
        <p14:creationId xmlns:p14="http://schemas.microsoft.com/office/powerpoint/2010/main" val="3218993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DAE7E7F-17C8-4A48-AEB2-3373BB095B74}"/>
              </a:ext>
            </a:extLst>
          </p:cNvPr>
          <p:cNvSpPr>
            <a:spLocks noGrp="1"/>
          </p:cNvSpPr>
          <p:nvPr>
            <p:ph type="title"/>
          </p:nvPr>
        </p:nvSpPr>
        <p:spPr>
          <a:xfrm>
            <a:off x="114300" y="78168"/>
            <a:ext cx="8229600" cy="1143000"/>
          </a:xfrm>
        </p:spPr>
        <p:txBody>
          <a:bodyPr vert="horz" wrap="square" lIns="91440" tIns="45720" rIns="91440" bIns="45720" numCol="1" rtlCol="0" anchor="b" anchorCtr="0" compatLnSpc="1">
            <a:prstTxWarp prst="textNoShape">
              <a:avLst/>
            </a:prstTxWarp>
            <a:normAutofit/>
          </a:bodyPr>
          <a:lstStyle/>
          <a:p>
            <a:r>
              <a:rPr lang="en-US" dirty="0"/>
              <a:t>The Louis Website</a:t>
            </a:r>
          </a:p>
        </p:txBody>
      </p:sp>
      <p:pic>
        <p:nvPicPr>
          <p:cNvPr id="4" name="Picture 3" descr="Louis Database logo">
            <a:extLst>
              <a:ext uri="{FF2B5EF4-FFF2-40B4-BE49-F238E27FC236}">
                <a16:creationId xmlns:a16="http://schemas.microsoft.com/office/drawing/2014/main" id="{896A6622-059F-4270-8828-A72A904937EC}"/>
              </a:ext>
            </a:extLst>
          </p:cNvPr>
          <p:cNvPicPr>
            <a:picLocks noChangeAspect="1"/>
          </p:cNvPicPr>
          <p:nvPr/>
        </p:nvPicPr>
        <p:blipFill>
          <a:blip r:embed="rId2"/>
          <a:stretch>
            <a:fillRect/>
          </a:stretch>
        </p:blipFill>
        <p:spPr>
          <a:xfrm>
            <a:off x="5023609" y="1397001"/>
            <a:ext cx="2144780" cy="1265553"/>
          </a:xfrm>
          <a:prstGeom prst="rect">
            <a:avLst/>
          </a:prstGeom>
        </p:spPr>
      </p:pic>
      <p:pic>
        <p:nvPicPr>
          <p:cNvPr id="5" name="Picture 4" descr="QR code for Louis website">
            <a:extLst>
              <a:ext uri="{FF2B5EF4-FFF2-40B4-BE49-F238E27FC236}">
                <a16:creationId xmlns:a16="http://schemas.microsoft.com/office/drawing/2014/main" id="{0F6E22CE-56FE-4D1F-8A1A-7E97BFC1A76F}"/>
              </a:ext>
            </a:extLst>
          </p:cNvPr>
          <p:cNvPicPr>
            <a:picLocks noChangeAspect="1"/>
          </p:cNvPicPr>
          <p:nvPr/>
        </p:nvPicPr>
        <p:blipFill>
          <a:blip r:embed="rId3"/>
          <a:stretch>
            <a:fillRect/>
          </a:stretch>
        </p:blipFill>
        <p:spPr>
          <a:xfrm>
            <a:off x="4762501" y="3065792"/>
            <a:ext cx="2666999" cy="2609140"/>
          </a:xfrm>
          <a:prstGeom prst="rect">
            <a:avLst/>
          </a:prstGeom>
        </p:spPr>
      </p:pic>
      <p:sp>
        <p:nvSpPr>
          <p:cNvPr id="3" name="Rectangle 2">
            <a:extLst>
              <a:ext uri="{FF2B5EF4-FFF2-40B4-BE49-F238E27FC236}">
                <a16:creationId xmlns:a16="http://schemas.microsoft.com/office/drawing/2014/main" id="{7845AD54-AA61-4CD0-8BB0-2E68A3CF2AA8}"/>
              </a:ext>
              <a:ext uri="{C183D7F6-B498-43B3-948B-1728B52AA6E4}">
                <adec:decorative xmlns:adec="http://schemas.microsoft.com/office/drawing/2017/decorative" val="1"/>
              </a:ext>
            </a:extLst>
          </p:cNvPr>
          <p:cNvSpPr/>
          <p:nvPr/>
        </p:nvSpPr>
        <p:spPr bwMode="auto">
          <a:xfrm>
            <a:off x="8229600" y="5943600"/>
            <a:ext cx="2286000" cy="838200"/>
          </a:xfrm>
          <a:prstGeom prst="rect">
            <a:avLst/>
          </a:prstGeom>
          <a:solidFill>
            <a:srgbClr val="0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dirty="0">
              <a:latin typeface="Tahoma" charset="0"/>
            </a:endParaRPr>
          </a:p>
        </p:txBody>
      </p:sp>
    </p:spTree>
    <p:extLst>
      <p:ext uri="{BB962C8B-B14F-4D97-AF65-F5344CB8AC3E}">
        <p14:creationId xmlns:p14="http://schemas.microsoft.com/office/powerpoint/2010/main" val="1103925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55E5F-B803-FF64-A4F3-8377F3CF27D2}"/>
              </a:ext>
            </a:extLst>
          </p:cNvPr>
          <p:cNvSpPr>
            <a:spLocks noGrp="1"/>
          </p:cNvSpPr>
          <p:nvPr>
            <p:ph type="title"/>
          </p:nvPr>
        </p:nvSpPr>
        <p:spPr>
          <a:xfrm>
            <a:off x="921608" y="0"/>
            <a:ext cx="10348784" cy="867591"/>
          </a:xfrm>
        </p:spPr>
        <p:txBody>
          <a:bodyPr/>
          <a:lstStyle/>
          <a:p>
            <a:r>
              <a:rPr lang="en-US" dirty="0"/>
              <a:t>Louis Search Homepage</a:t>
            </a:r>
          </a:p>
        </p:txBody>
      </p:sp>
      <p:sp>
        <p:nvSpPr>
          <p:cNvPr id="3" name="Content Placeholder 2">
            <a:extLst>
              <a:ext uri="{FF2B5EF4-FFF2-40B4-BE49-F238E27FC236}">
                <a16:creationId xmlns:a16="http://schemas.microsoft.com/office/drawing/2014/main" id="{83CFCC1C-2E94-FB28-C56A-4C650BAEACEA}"/>
              </a:ext>
            </a:extLst>
          </p:cNvPr>
          <p:cNvSpPr>
            <a:spLocks noGrp="1"/>
          </p:cNvSpPr>
          <p:nvPr>
            <p:ph sz="quarter" idx="12"/>
          </p:nvPr>
        </p:nvSpPr>
        <p:spPr/>
        <p:txBody>
          <a:bodyPr/>
          <a:lstStyle/>
          <a:p>
            <a:endParaRPr lang="en-US" dirty="0"/>
          </a:p>
        </p:txBody>
      </p:sp>
      <p:sp>
        <p:nvSpPr>
          <p:cNvPr id="4" name="Footer Placeholder 3"/>
          <p:cNvSpPr>
            <a:spLocks noGrp="1"/>
          </p:cNvSpPr>
          <p:nvPr>
            <p:ph type="ftr" sz="quarter" idx="11"/>
          </p:nvPr>
        </p:nvSpPr>
        <p:spPr/>
        <p:txBody>
          <a:bodyPr/>
          <a:lstStyle/>
          <a:p>
            <a:pPr algn="r">
              <a:defRPr/>
            </a:pPr>
            <a:endParaRPr lang="en-US" dirty="0"/>
          </a:p>
        </p:txBody>
      </p:sp>
      <p:pic>
        <p:nvPicPr>
          <p:cNvPr id="7" name="Picture 6" descr="Louis website home page&#10;"/>
          <p:cNvPicPr>
            <a:picLocks noChangeAspect="1"/>
          </p:cNvPicPr>
          <p:nvPr/>
        </p:nvPicPr>
        <p:blipFill>
          <a:blip r:embed="rId2"/>
          <a:stretch>
            <a:fillRect/>
          </a:stretch>
        </p:blipFill>
        <p:spPr>
          <a:xfrm>
            <a:off x="1" y="938183"/>
            <a:ext cx="12192000" cy="5919817"/>
          </a:xfrm>
          <a:prstGeom prst="rect">
            <a:avLst/>
          </a:prstGeom>
        </p:spPr>
      </p:pic>
    </p:spTree>
    <p:extLst>
      <p:ext uri="{BB962C8B-B14F-4D97-AF65-F5344CB8AC3E}">
        <p14:creationId xmlns:p14="http://schemas.microsoft.com/office/powerpoint/2010/main" val="3754385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96B2-9E5F-F823-526F-6DF086287F13}"/>
              </a:ext>
            </a:extLst>
          </p:cNvPr>
          <p:cNvSpPr>
            <a:spLocks noGrp="1"/>
          </p:cNvSpPr>
          <p:nvPr>
            <p:ph type="title"/>
          </p:nvPr>
        </p:nvSpPr>
        <p:spPr>
          <a:xfrm>
            <a:off x="1005016" y="580882"/>
            <a:ext cx="10348784" cy="867591"/>
          </a:xfrm>
        </p:spPr>
        <p:txBody>
          <a:bodyPr/>
          <a:lstStyle/>
          <a:p>
            <a:r>
              <a:rPr lang="en-US" dirty="0">
                <a:latin typeface="Helvetica"/>
                <a:cs typeface="Helvetica"/>
              </a:rPr>
              <a:t>What is Louis?</a:t>
            </a:r>
            <a:endParaRPr lang="en-US" dirty="0"/>
          </a:p>
        </p:txBody>
      </p:sp>
      <p:sp>
        <p:nvSpPr>
          <p:cNvPr id="3" name="Content Placeholder 2">
            <a:extLst>
              <a:ext uri="{FF2B5EF4-FFF2-40B4-BE49-F238E27FC236}">
                <a16:creationId xmlns:a16="http://schemas.microsoft.com/office/drawing/2014/main" id="{B53578B3-C508-3B06-7A8E-46F61EBB6B28}"/>
              </a:ext>
            </a:extLst>
          </p:cNvPr>
          <p:cNvSpPr>
            <a:spLocks noGrp="1"/>
          </p:cNvSpPr>
          <p:nvPr>
            <p:ph sz="quarter" idx="12"/>
          </p:nvPr>
        </p:nvSpPr>
        <p:spPr>
          <a:xfrm>
            <a:off x="1005016" y="1555453"/>
            <a:ext cx="10348784" cy="4119498"/>
          </a:xfrm>
        </p:spPr>
        <p:txBody>
          <a:bodyPr vert="horz" lIns="91440" tIns="45720" rIns="91440" bIns="45720" rtlCol="0" anchor="t">
            <a:noAutofit/>
          </a:bodyPr>
          <a:lstStyle/>
          <a:p>
            <a:pPr marL="457200" indent="-457200">
              <a:buChar char="•"/>
            </a:pPr>
            <a:r>
              <a:rPr lang="en-US" dirty="0">
                <a:cs typeface="Helvetica"/>
              </a:rPr>
              <a:t>Louis is a free service of APH that allows accessible media producers across the U.S. to list the materials they have available, so that teachers and others can easily locate these materials. </a:t>
            </a:r>
          </a:p>
          <a:p>
            <a:pPr marL="457200" indent="-457200">
              <a:buChar char="•"/>
            </a:pPr>
            <a:r>
              <a:rPr lang="en-US" dirty="0">
                <a:cs typeface="Helvetica"/>
              </a:rPr>
              <a:t>The goal of Louis is to support the timely delivery of materials to students – and avoid duplication of effort. </a:t>
            </a:r>
          </a:p>
          <a:p>
            <a:pPr marL="457200" indent="-457200">
              <a:buChar char="•"/>
            </a:pPr>
            <a:r>
              <a:rPr lang="en-US" dirty="0">
                <a:cs typeface="Helvetica"/>
              </a:rPr>
              <a:t>Louis includes information from over 60 organizations—including APH, Bookshare, and Learning Ally (and NIMAC).  </a:t>
            </a:r>
          </a:p>
        </p:txBody>
      </p:sp>
    </p:spTree>
    <p:extLst>
      <p:ext uri="{BB962C8B-B14F-4D97-AF65-F5344CB8AC3E}">
        <p14:creationId xmlns:p14="http://schemas.microsoft.com/office/powerpoint/2010/main" val="690072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96B2-9E5F-F823-526F-6DF086287F13}"/>
              </a:ext>
            </a:extLst>
          </p:cNvPr>
          <p:cNvSpPr>
            <a:spLocks noGrp="1"/>
          </p:cNvSpPr>
          <p:nvPr>
            <p:ph type="title"/>
          </p:nvPr>
        </p:nvSpPr>
        <p:spPr/>
        <p:txBody>
          <a:bodyPr/>
          <a:lstStyle/>
          <a:p>
            <a:r>
              <a:rPr lang="en-US" dirty="0">
                <a:latin typeface="Helvetica"/>
                <a:cs typeface="Helvetica"/>
              </a:rPr>
              <a:t>Louis &amp; NIMAC</a:t>
            </a:r>
            <a:endParaRPr lang="en-US" dirty="0"/>
          </a:p>
        </p:txBody>
      </p:sp>
      <p:sp>
        <p:nvSpPr>
          <p:cNvPr id="3" name="Content Placeholder 2">
            <a:extLst>
              <a:ext uri="{FF2B5EF4-FFF2-40B4-BE49-F238E27FC236}">
                <a16:creationId xmlns:a16="http://schemas.microsoft.com/office/drawing/2014/main" id="{B53578B3-C508-3B06-7A8E-46F61EBB6B28}"/>
              </a:ext>
            </a:extLst>
          </p:cNvPr>
          <p:cNvSpPr>
            <a:spLocks noGrp="1"/>
          </p:cNvSpPr>
          <p:nvPr>
            <p:ph sz="quarter" idx="12"/>
          </p:nvPr>
        </p:nvSpPr>
        <p:spPr>
          <a:xfrm>
            <a:off x="1005016" y="1721708"/>
            <a:ext cx="10348784" cy="4119498"/>
          </a:xfrm>
        </p:spPr>
        <p:txBody>
          <a:bodyPr vert="horz" lIns="91440" tIns="45720" rIns="91440" bIns="45720" rtlCol="0" anchor="t">
            <a:noAutofit/>
          </a:bodyPr>
          <a:lstStyle/>
          <a:p>
            <a:pPr marL="457200" indent="-457200">
              <a:buChar char="•"/>
            </a:pPr>
            <a:r>
              <a:rPr lang="en-US" dirty="0">
                <a:cs typeface="Helvetica"/>
              </a:rPr>
              <a:t>While the NIMAC is a repository of source files for producing accessible materials, Louis is your first stop to find out if materials are already available.</a:t>
            </a:r>
          </a:p>
          <a:p>
            <a:pPr marL="457200" indent="-457200">
              <a:buChar char="•"/>
            </a:pPr>
            <a:r>
              <a:rPr lang="en-US" dirty="0">
                <a:cs typeface="Helvetica"/>
              </a:rPr>
              <a:t>We recommend checking Louis before placing a braille or large print order with APH or another organization.</a:t>
            </a:r>
          </a:p>
          <a:p>
            <a:pPr marL="457200" indent="-457200">
              <a:buChar char="•"/>
            </a:pPr>
            <a:r>
              <a:rPr lang="en-US" dirty="0">
                <a:cs typeface="Helvetica"/>
              </a:rPr>
              <a:t>Side note: Whenever APH receives a braille order, the first step it takes is to search Louis. APH will not accept a new braille order if embossed braille has already been produced by another agency. </a:t>
            </a:r>
          </a:p>
          <a:p>
            <a:pPr marL="457200" indent="-457200">
              <a:buChar char="•"/>
            </a:pPr>
            <a:endParaRPr lang="en-US" dirty="0">
              <a:cs typeface="Helvetica"/>
            </a:endParaRPr>
          </a:p>
          <a:p>
            <a:pPr marL="457200" indent="-457200">
              <a:buChar char="•"/>
            </a:pPr>
            <a:endParaRPr lang="en-US" dirty="0">
              <a:cs typeface="Helvetica"/>
            </a:endParaRPr>
          </a:p>
        </p:txBody>
      </p:sp>
    </p:spTree>
    <p:extLst>
      <p:ext uri="{BB962C8B-B14F-4D97-AF65-F5344CB8AC3E}">
        <p14:creationId xmlns:p14="http://schemas.microsoft.com/office/powerpoint/2010/main" val="178928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96B2-9E5F-F823-526F-6DF086287F13}"/>
              </a:ext>
            </a:extLst>
          </p:cNvPr>
          <p:cNvSpPr>
            <a:spLocks noGrp="1"/>
          </p:cNvSpPr>
          <p:nvPr>
            <p:ph type="title"/>
          </p:nvPr>
        </p:nvSpPr>
        <p:spPr/>
        <p:txBody>
          <a:bodyPr>
            <a:normAutofit/>
          </a:bodyPr>
          <a:lstStyle/>
          <a:p>
            <a:r>
              <a:rPr lang="en-US" dirty="0"/>
              <a:t>APH Materials Found in Louis</a:t>
            </a:r>
          </a:p>
        </p:txBody>
      </p:sp>
      <p:sp>
        <p:nvSpPr>
          <p:cNvPr id="3" name="Content Placeholder 2">
            <a:extLst>
              <a:ext uri="{FF2B5EF4-FFF2-40B4-BE49-F238E27FC236}">
                <a16:creationId xmlns:a16="http://schemas.microsoft.com/office/drawing/2014/main" id="{B53578B3-C508-3B06-7A8E-46F61EBB6B28}"/>
              </a:ext>
            </a:extLst>
          </p:cNvPr>
          <p:cNvSpPr>
            <a:spLocks noGrp="1"/>
          </p:cNvSpPr>
          <p:nvPr>
            <p:ph sz="quarter" idx="12"/>
          </p:nvPr>
        </p:nvSpPr>
        <p:spPr>
          <a:xfrm>
            <a:off x="1005016" y="1649134"/>
            <a:ext cx="10348784" cy="4119498"/>
          </a:xfrm>
        </p:spPr>
        <p:txBody>
          <a:bodyPr vert="horz" lIns="91440" tIns="45720" rIns="91440" bIns="45720" rtlCol="0" anchor="t">
            <a:noAutofit/>
          </a:bodyPr>
          <a:lstStyle/>
          <a:p>
            <a:pPr marL="457200" indent="-457200">
              <a:buChar char="•"/>
            </a:pPr>
            <a:r>
              <a:rPr lang="en-US" dirty="0">
                <a:cs typeface="Helvetica"/>
              </a:rPr>
              <a:t>APH textbooks are found in Louis:</a:t>
            </a:r>
          </a:p>
          <a:p>
            <a:pPr marL="1143000" lvl="1" indent="-457200"/>
            <a:r>
              <a:rPr lang="en-US" dirty="0">
                <a:cs typeface="Helvetica"/>
              </a:rPr>
              <a:t>Embossed braille (including tactile graphics)</a:t>
            </a:r>
          </a:p>
          <a:p>
            <a:pPr marL="1143000" lvl="1" indent="-457200"/>
            <a:r>
              <a:rPr lang="en-US" dirty="0">
                <a:cs typeface="Helvetica"/>
              </a:rPr>
              <a:t>Hard-copy large print</a:t>
            </a:r>
          </a:p>
          <a:p>
            <a:pPr marL="1143000" lvl="1" indent="-457200"/>
            <a:r>
              <a:rPr lang="en-US" dirty="0">
                <a:cs typeface="Helvetica"/>
              </a:rPr>
              <a:t>Downloadable BRFs for APH braille books</a:t>
            </a:r>
          </a:p>
          <a:p>
            <a:pPr marL="1143000" lvl="1" indent="-457200"/>
            <a:r>
              <a:rPr lang="en-US" dirty="0">
                <a:cs typeface="Helvetica"/>
              </a:rPr>
              <a:t>Tactile graphics packages (for use in conjunction with the downloadable APH BRF files)</a:t>
            </a:r>
          </a:p>
          <a:p>
            <a:pPr marL="1143000" lvl="1" indent="-457200"/>
            <a:r>
              <a:rPr lang="en-US" dirty="0">
                <a:cs typeface="Helvetica"/>
              </a:rPr>
              <a:t>BrailleBlaster free “Braille on Demand” files </a:t>
            </a:r>
          </a:p>
          <a:p>
            <a:pPr marL="457200" indent="-457200">
              <a:buChar char="•"/>
            </a:pPr>
            <a:r>
              <a:rPr lang="en-US" dirty="0">
                <a:cs typeface="Helvetica"/>
              </a:rPr>
              <a:t>Other APH products are found in the APH ecommerce site (</a:t>
            </a:r>
            <a:r>
              <a:rPr lang="en-US" dirty="0">
                <a:cs typeface="Helvetica"/>
                <a:hlinkClick r:id="rId2"/>
              </a:rPr>
              <a:t>https://aph.org</a:t>
            </a:r>
            <a:r>
              <a:rPr lang="en-US" dirty="0">
                <a:cs typeface="Helvetica"/>
              </a:rPr>
              <a:t>). </a:t>
            </a:r>
          </a:p>
          <a:p>
            <a:pPr marL="457200" indent="-457200">
              <a:buChar char="•"/>
            </a:pPr>
            <a:endParaRPr lang="en-US" dirty="0">
              <a:cs typeface="Helvetica"/>
            </a:endParaRPr>
          </a:p>
        </p:txBody>
      </p:sp>
    </p:spTree>
    <p:extLst>
      <p:ext uri="{BB962C8B-B14F-4D97-AF65-F5344CB8AC3E}">
        <p14:creationId xmlns:p14="http://schemas.microsoft.com/office/powerpoint/2010/main" val="2372711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96B2-9E5F-F823-526F-6DF086287F13}"/>
              </a:ext>
            </a:extLst>
          </p:cNvPr>
          <p:cNvSpPr>
            <a:spLocks noGrp="1"/>
          </p:cNvSpPr>
          <p:nvPr>
            <p:ph type="title"/>
          </p:nvPr>
        </p:nvSpPr>
        <p:spPr/>
        <p:txBody>
          <a:bodyPr>
            <a:normAutofit/>
          </a:bodyPr>
          <a:lstStyle/>
          <a:p>
            <a:r>
              <a:rPr lang="en-US" dirty="0"/>
              <a:t>APH “Braille on Demand” Files</a:t>
            </a:r>
          </a:p>
        </p:txBody>
      </p:sp>
      <p:sp>
        <p:nvSpPr>
          <p:cNvPr id="3" name="Content Placeholder 2">
            <a:extLst>
              <a:ext uri="{FF2B5EF4-FFF2-40B4-BE49-F238E27FC236}">
                <a16:creationId xmlns:a16="http://schemas.microsoft.com/office/drawing/2014/main" id="{B53578B3-C508-3B06-7A8E-46F61EBB6B28}"/>
              </a:ext>
            </a:extLst>
          </p:cNvPr>
          <p:cNvSpPr>
            <a:spLocks noGrp="1"/>
          </p:cNvSpPr>
          <p:nvPr>
            <p:ph sz="quarter" idx="12"/>
          </p:nvPr>
        </p:nvSpPr>
        <p:spPr>
          <a:xfrm>
            <a:off x="1005016" y="1721708"/>
            <a:ext cx="10348784" cy="4119498"/>
          </a:xfrm>
        </p:spPr>
        <p:txBody>
          <a:bodyPr vert="horz" lIns="91440" tIns="45720" rIns="91440" bIns="45720" rtlCol="0" anchor="t">
            <a:noAutofit/>
          </a:bodyPr>
          <a:lstStyle/>
          <a:p>
            <a:pPr marL="457200" indent="-457200">
              <a:buChar char="•"/>
            </a:pPr>
            <a:r>
              <a:rPr lang="en-US" sz="2800" dirty="0">
                <a:cs typeface="Helvetica"/>
              </a:rPr>
              <a:t>When a braille order is placed with APH, APH will create BrailleBlaster BRF files for use by the student, if needed, while awaiting the first braille volumes.</a:t>
            </a:r>
          </a:p>
          <a:p>
            <a:pPr marL="457200" indent="-457200">
              <a:buChar char="•"/>
            </a:pPr>
            <a:r>
              <a:rPr lang="en-US" sz="2800" dirty="0">
                <a:cs typeface="Helvetica"/>
              </a:rPr>
              <a:t>These are not fully formatted braille files, but they are higher quality than automated braille from Bookshare.</a:t>
            </a:r>
          </a:p>
          <a:p>
            <a:pPr marL="457200" indent="-457200">
              <a:buChar char="•"/>
            </a:pPr>
            <a:r>
              <a:rPr lang="en-US" sz="2800" dirty="0">
                <a:cs typeface="Helvetica"/>
              </a:rPr>
              <a:t>BrailleBlaster BRF can also be requested from APH outside of a braille order, but this is a somewhat convoluted process. </a:t>
            </a:r>
          </a:p>
          <a:p>
            <a:pPr marL="457200" indent="-457200">
              <a:buChar char="•"/>
            </a:pPr>
            <a:r>
              <a:rPr lang="en-US" sz="2800" dirty="0">
                <a:cs typeface="Helvetica"/>
              </a:rPr>
              <a:t>We are hoping to improve the workflow and make the service available directly to TVIs in 2024.</a:t>
            </a:r>
          </a:p>
          <a:p>
            <a:pPr marL="457200" indent="-457200">
              <a:buChar char="•"/>
            </a:pPr>
            <a:endParaRPr lang="en-US" dirty="0">
              <a:cs typeface="Helvetica"/>
            </a:endParaRPr>
          </a:p>
        </p:txBody>
      </p:sp>
    </p:spTree>
    <p:extLst>
      <p:ext uri="{BB962C8B-B14F-4D97-AF65-F5344CB8AC3E}">
        <p14:creationId xmlns:p14="http://schemas.microsoft.com/office/powerpoint/2010/main" val="2819186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4A63-CCFC-2889-2053-3CA61A0F8412}"/>
              </a:ext>
            </a:extLst>
          </p:cNvPr>
          <p:cNvSpPr>
            <a:spLocks noGrp="1"/>
          </p:cNvSpPr>
          <p:nvPr>
            <p:ph type="title"/>
          </p:nvPr>
        </p:nvSpPr>
        <p:spPr/>
        <p:txBody>
          <a:bodyPr>
            <a:normAutofit/>
          </a:bodyPr>
          <a:lstStyle/>
          <a:p>
            <a:r>
              <a:rPr lang="en-US" dirty="0">
                <a:latin typeface="Helvetica"/>
                <a:cs typeface="Helvetica"/>
              </a:rPr>
              <a:t>Additional Resources on Louis Site</a:t>
            </a:r>
            <a:endParaRPr lang="en-US" dirty="0"/>
          </a:p>
        </p:txBody>
      </p:sp>
      <p:sp>
        <p:nvSpPr>
          <p:cNvPr id="3" name="Content Placeholder 2">
            <a:extLst>
              <a:ext uri="{FF2B5EF4-FFF2-40B4-BE49-F238E27FC236}">
                <a16:creationId xmlns:a16="http://schemas.microsoft.com/office/drawing/2014/main" id="{4817C328-8B53-4563-2A29-CECF2476FFD4}"/>
              </a:ext>
            </a:extLst>
          </p:cNvPr>
          <p:cNvSpPr>
            <a:spLocks noGrp="1"/>
          </p:cNvSpPr>
          <p:nvPr>
            <p:ph sz="quarter" idx="12"/>
          </p:nvPr>
        </p:nvSpPr>
        <p:spPr>
          <a:xfrm>
            <a:off x="1005016" y="1721708"/>
            <a:ext cx="10348784" cy="4071873"/>
          </a:xfrm>
        </p:spPr>
        <p:txBody>
          <a:bodyPr vert="horz" lIns="91440" tIns="45720" rIns="91440" bIns="45720" rtlCol="0" anchor="t">
            <a:normAutofit fontScale="92500" lnSpcReduction="20000"/>
          </a:bodyPr>
          <a:lstStyle/>
          <a:p>
            <a:pPr marL="457200" indent="-457200">
              <a:buChar char="•"/>
            </a:pPr>
            <a:r>
              <a:rPr lang="en-US" sz="3000" dirty="0">
                <a:latin typeface="Helvetica"/>
                <a:cs typeface="Helvetica"/>
                <a:hlinkClick r:id="rId2"/>
              </a:rPr>
              <a:t>Louis Database of Accessible </a:t>
            </a:r>
            <a:r>
              <a:rPr lang="en-US" dirty="0">
                <a:latin typeface="Helvetica"/>
                <a:cs typeface="Helvetica"/>
                <a:hlinkClick r:id="rId2"/>
              </a:rPr>
              <a:t>Materials</a:t>
            </a:r>
            <a:endParaRPr lang="en-US" dirty="0">
              <a:cs typeface="Helvetica"/>
            </a:endParaRPr>
          </a:p>
          <a:p>
            <a:pPr marL="1143000" lvl="1"/>
            <a:r>
              <a:rPr lang="en-US" dirty="0">
                <a:latin typeface="Helvetica"/>
                <a:cs typeface="Helvetica"/>
              </a:rPr>
              <a:t>Provides information about 1.1 million accessible K-12 textbooks</a:t>
            </a:r>
            <a:endParaRPr lang="en-US" dirty="0">
              <a:cs typeface="Helvetica"/>
            </a:endParaRPr>
          </a:p>
          <a:p>
            <a:pPr marL="457200" indent="-457200">
              <a:buChar char="•"/>
            </a:pPr>
            <a:r>
              <a:rPr lang="en-US" dirty="0">
                <a:latin typeface="Helvetica"/>
                <a:cs typeface="Helvetica"/>
                <a:hlinkClick r:id="rId3"/>
              </a:rPr>
              <a:t>Accessible Media Producers (AMP)</a:t>
            </a:r>
            <a:r>
              <a:rPr lang="en-US" sz="3000" dirty="0">
                <a:latin typeface="Helvetica"/>
                <a:cs typeface="Helvetica"/>
                <a:hlinkClick r:id="rId3"/>
              </a:rPr>
              <a:t> Database</a:t>
            </a:r>
            <a:endParaRPr lang="en-US" sz="3000" dirty="0">
              <a:latin typeface="Helvetica"/>
              <a:cs typeface="Helvetica"/>
            </a:endParaRPr>
          </a:p>
          <a:p>
            <a:pPr marL="1143000" lvl="1"/>
            <a:r>
              <a:rPr lang="en-US" dirty="0">
                <a:latin typeface="Helvetica"/>
                <a:cs typeface="Helvetica"/>
              </a:rPr>
              <a:t>Offers a mechanism for AMPs to list their services in a free searchable, national database</a:t>
            </a:r>
            <a:endParaRPr lang="en-US" dirty="0">
              <a:cs typeface="Helvetica"/>
            </a:endParaRPr>
          </a:p>
          <a:p>
            <a:pPr marL="457200" indent="-457200">
              <a:buChar char="•"/>
            </a:pPr>
            <a:r>
              <a:rPr lang="en-US" sz="3000" dirty="0">
                <a:latin typeface="Helvetica"/>
                <a:cs typeface="Helvetica"/>
                <a:hlinkClick r:id="rId4"/>
              </a:rPr>
              <a:t>APH Library Catalog</a:t>
            </a:r>
            <a:endParaRPr lang="en-US" sz="3000" dirty="0">
              <a:cs typeface="Helvetica"/>
            </a:endParaRPr>
          </a:p>
          <a:p>
            <a:pPr marL="1143000" lvl="1"/>
            <a:r>
              <a:rPr lang="en-US" dirty="0">
                <a:latin typeface="Helvetica"/>
                <a:cs typeface="Helvetica"/>
              </a:rPr>
              <a:t>Supports APH staff with professional development materials</a:t>
            </a:r>
          </a:p>
          <a:p>
            <a:pPr marL="1143000" lvl="1"/>
            <a:r>
              <a:rPr lang="en-US" dirty="0">
                <a:cs typeface="Helvetica"/>
              </a:rPr>
              <a:t>Houses the </a:t>
            </a:r>
            <a:r>
              <a:rPr lang="en-US" dirty="0">
                <a:cs typeface="Helvetica"/>
                <a:hlinkClick r:id="rId5"/>
              </a:rPr>
              <a:t>Blind Musicians Collection</a:t>
            </a:r>
            <a:r>
              <a:rPr lang="en-US" dirty="0">
                <a:cs typeface="Helvetica"/>
              </a:rPr>
              <a:t> (Spotify playlist)</a:t>
            </a:r>
          </a:p>
          <a:p>
            <a:pPr marL="1143000" lvl="1"/>
            <a:r>
              <a:rPr lang="en-US" dirty="0">
                <a:latin typeface="Helvetica"/>
                <a:cs typeface="Helvetica"/>
              </a:rPr>
              <a:t>Contains the </a:t>
            </a:r>
            <a:r>
              <a:rPr lang="en-US" dirty="0">
                <a:latin typeface="Helvetica"/>
                <a:cs typeface="Helvetica"/>
                <a:hlinkClick r:id="rId6"/>
              </a:rPr>
              <a:t>M.C. Migel Memorial Collection</a:t>
            </a:r>
            <a:endParaRPr lang="en-US" dirty="0">
              <a:cs typeface="Helvetica"/>
            </a:endParaRPr>
          </a:p>
          <a:p>
            <a:pPr marL="1143000" lvl="1"/>
            <a:endParaRPr lang="en-US" dirty="0">
              <a:cs typeface="Helvetica"/>
            </a:endParaRPr>
          </a:p>
          <a:p>
            <a:endParaRPr lang="en-US" dirty="0">
              <a:cs typeface="Helvetica"/>
            </a:endParaRPr>
          </a:p>
        </p:txBody>
      </p:sp>
    </p:spTree>
    <p:extLst>
      <p:ext uri="{BB962C8B-B14F-4D97-AF65-F5344CB8AC3E}">
        <p14:creationId xmlns:p14="http://schemas.microsoft.com/office/powerpoint/2010/main" val="2871339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BrailleBlaster: A free tool for TVIs</a:t>
            </a:r>
          </a:p>
        </p:txBody>
      </p:sp>
      <p:sp>
        <p:nvSpPr>
          <p:cNvPr id="3" name="Content Placeholder 2"/>
          <p:cNvSpPr>
            <a:spLocks noGrp="1"/>
          </p:cNvSpPr>
          <p:nvPr>
            <p:ph sz="quarter" idx="12"/>
          </p:nvPr>
        </p:nvSpPr>
        <p:spPr>
          <a:xfrm>
            <a:off x="1005016" y="1915390"/>
            <a:ext cx="10348784" cy="3456709"/>
          </a:xfrm>
        </p:spPr>
        <p:txBody>
          <a:bodyPr vert="horz" lIns="91440" tIns="45720" rIns="91440" bIns="45720" rtlCol="0" anchor="t">
            <a:normAutofit lnSpcReduction="10000"/>
          </a:bodyPr>
          <a:lstStyle/>
          <a:p>
            <a:pPr marL="457200" indent="-457200">
              <a:buFont typeface="Arial" panose="020B0604020202020204" pitchFamily="34" charset="0"/>
              <a:buChar char="•"/>
            </a:pPr>
            <a:r>
              <a:rPr lang="en-US" dirty="0">
                <a:cs typeface="Helvetica" pitchFamily="2" charset="0"/>
              </a:rPr>
              <a:t>BrailleBlaster is free braille translation software that can be used by braille transcribers and others.</a:t>
            </a:r>
          </a:p>
          <a:p>
            <a:pPr marL="457200" indent="-457200">
              <a:buFont typeface="Arial" panose="020B0604020202020204" pitchFamily="34" charset="0"/>
              <a:buChar char="•"/>
            </a:pPr>
            <a:r>
              <a:rPr lang="en-US" dirty="0">
                <a:cs typeface="Helvetica" pitchFamily="2" charset="0"/>
              </a:rPr>
              <a:t>Input formats for BrailleBlaster include NIMAS, Word, HTML, TXT, EPUB and more. </a:t>
            </a:r>
          </a:p>
          <a:p>
            <a:pPr marL="457200" indent="-457200">
              <a:buFont typeface="Arial" panose="020B0604020202020204" pitchFamily="34" charset="0"/>
              <a:buChar char="•"/>
            </a:pPr>
            <a:r>
              <a:rPr lang="en-US" dirty="0">
                <a:cs typeface="Helvetica" pitchFamily="2" charset="0"/>
              </a:rPr>
              <a:t>Text can also be directly typed into the software to generate handouts or other documents.</a:t>
            </a:r>
          </a:p>
          <a:p>
            <a:pPr marL="457200" indent="-457200">
              <a:buFont typeface="Arial" panose="020B0604020202020204" pitchFamily="34" charset="0"/>
              <a:buChar char="•"/>
            </a:pPr>
            <a:r>
              <a:rPr lang="en-US" dirty="0">
                <a:cs typeface="Helvetica" pitchFamily="2" charset="0"/>
              </a:rPr>
              <a:t>For more information or to download the software, go to </a:t>
            </a:r>
            <a:r>
              <a:rPr lang="en-US" dirty="0">
                <a:cs typeface="Helvetica" pitchFamily="2" charset="0"/>
                <a:hlinkClick r:id="rId2"/>
              </a:rPr>
              <a:t>https://brailleblaster.org/</a:t>
            </a:r>
            <a:r>
              <a:rPr lang="en-US" dirty="0">
                <a:cs typeface="Helvetica" pitchFamily="2" charset="0"/>
              </a:rPr>
              <a:t> </a:t>
            </a:r>
          </a:p>
          <a:p>
            <a:pPr marL="457200" indent="-457200">
              <a:buFont typeface="Arial" panose="020B0604020202020204" pitchFamily="34" charset="0"/>
              <a:buChar char="•"/>
            </a:pPr>
            <a:endParaRPr lang="en-US" dirty="0">
              <a:cs typeface="Helvetica" pitchFamily="2" charset="0"/>
            </a:endParaRPr>
          </a:p>
        </p:txBody>
      </p:sp>
    </p:spTree>
    <p:extLst>
      <p:ext uri="{BB962C8B-B14F-4D97-AF65-F5344CB8AC3E}">
        <p14:creationId xmlns:p14="http://schemas.microsoft.com/office/powerpoint/2010/main" val="171626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b="1" dirty="0"/>
              <a:t>Contact Us!</a:t>
            </a:r>
          </a:p>
        </p:txBody>
      </p:sp>
      <p:sp>
        <p:nvSpPr>
          <p:cNvPr id="3" name="Content Placeholder 2"/>
          <p:cNvSpPr>
            <a:spLocks noGrp="1"/>
          </p:cNvSpPr>
          <p:nvPr>
            <p:ph sz="quarter" idx="12"/>
          </p:nvPr>
        </p:nvSpPr>
        <p:spPr>
          <a:xfrm>
            <a:off x="1005016" y="1721708"/>
            <a:ext cx="5167184" cy="3917092"/>
          </a:xfrm>
        </p:spPr>
        <p:txBody>
          <a:bodyPr>
            <a:normAutofit/>
          </a:bodyPr>
          <a:lstStyle/>
          <a:p>
            <a:pPr marL="457200" indent="-457200">
              <a:spcBef>
                <a:spcPts val="0"/>
              </a:spcBef>
              <a:buFont typeface="Arial" panose="020B0604020202020204" pitchFamily="34" charset="0"/>
              <a:buChar char="•"/>
            </a:pPr>
            <a:r>
              <a:rPr lang="en-US" altLang="en-US" dirty="0"/>
              <a:t>For assistance with Louis, AMP, or the APH Library:</a:t>
            </a:r>
          </a:p>
          <a:p>
            <a:pPr lvl="1"/>
            <a:endParaRPr lang="en-US" dirty="0">
              <a:hlinkClick r:id="rId3"/>
            </a:endParaRPr>
          </a:p>
          <a:p>
            <a:pPr marL="914400" lvl="2" indent="0">
              <a:buNone/>
            </a:pPr>
            <a:r>
              <a:rPr lang="en-US" dirty="0">
                <a:hlinkClick r:id="rId3"/>
              </a:rPr>
              <a:t>resource@aph.org</a:t>
            </a:r>
            <a:r>
              <a:rPr lang="en-US" dirty="0"/>
              <a:t> </a:t>
            </a:r>
          </a:p>
          <a:p>
            <a:pPr marL="914400" lvl="2" indent="0">
              <a:buNone/>
            </a:pPr>
            <a:r>
              <a:rPr lang="en-US" dirty="0"/>
              <a:t>800-223-1839 x705</a:t>
            </a:r>
          </a:p>
          <a:p>
            <a:pPr marL="914400" lvl="2" indent="0">
              <a:buNone/>
            </a:pPr>
            <a:r>
              <a:rPr lang="en-US" dirty="0">
                <a:hlinkClick r:id="rId4"/>
              </a:rPr>
              <a:t>https://louis.aph.org/#/</a:t>
            </a:r>
            <a:r>
              <a:rPr lang="en-US" dirty="0"/>
              <a:t> </a:t>
            </a:r>
          </a:p>
          <a:p>
            <a:pPr lvl="2"/>
            <a:endParaRPr lang="en-US" dirty="0"/>
          </a:p>
          <a:p>
            <a:pPr marL="914400" lvl="2" indent="0">
              <a:buNone/>
            </a:pPr>
            <a:endParaRPr lang="en-US" dirty="0"/>
          </a:p>
        </p:txBody>
      </p:sp>
      <p:sp>
        <p:nvSpPr>
          <p:cNvPr id="4" name="TextBox 3">
            <a:extLst>
              <a:ext uri="{FF2B5EF4-FFF2-40B4-BE49-F238E27FC236}">
                <a16:creationId xmlns:a16="http://schemas.microsoft.com/office/drawing/2014/main" id="{81331B45-2F0B-4EB6-9726-77EC5634EA52}"/>
              </a:ext>
            </a:extLst>
          </p:cNvPr>
          <p:cNvSpPr txBox="1"/>
          <p:nvPr/>
        </p:nvSpPr>
        <p:spPr>
          <a:xfrm>
            <a:off x="1361209" y="4862945"/>
            <a:ext cx="9424555" cy="1477328"/>
          </a:xfrm>
          <a:prstGeom prst="rect">
            <a:avLst/>
          </a:prstGeom>
          <a:noFill/>
        </p:spPr>
        <p:txBody>
          <a:bodyPr wrap="square" rtlCol="0">
            <a:spAutoFit/>
          </a:bodyPr>
          <a:lstStyle/>
          <a:p>
            <a:r>
              <a:rPr lang="en-US" dirty="0"/>
              <a:t>The contents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p>
          <a:p>
            <a:endParaRPr lang="en-US" dirty="0"/>
          </a:p>
        </p:txBody>
      </p:sp>
      <p:sp>
        <p:nvSpPr>
          <p:cNvPr id="15" name="TextBox 14">
            <a:extLst>
              <a:ext uri="{FF2B5EF4-FFF2-40B4-BE49-F238E27FC236}">
                <a16:creationId xmlns:a16="http://schemas.microsoft.com/office/drawing/2014/main" id="{67609E7D-B875-469F-ACCC-8C9D140334D6}"/>
              </a:ext>
            </a:extLst>
          </p:cNvPr>
          <p:cNvSpPr txBox="1"/>
          <p:nvPr/>
        </p:nvSpPr>
        <p:spPr>
          <a:xfrm>
            <a:off x="6304098" y="1739307"/>
            <a:ext cx="5445702" cy="2787943"/>
          </a:xfrm>
          <a:prstGeom prst="rect">
            <a:avLst/>
          </a:prstGeom>
          <a:noFill/>
        </p:spPr>
        <p:txBody>
          <a:bodyPr wrap="square">
            <a:spAutoFit/>
          </a:bodyPr>
          <a:lstStyle/>
          <a:p>
            <a:pPr marL="457200" marR="0" lvl="0" indent="-4572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altLang="en-US" sz="3000" b="0" i="0" u="none" strike="noStrike" kern="1200" cap="none" spc="0" normalizeH="0" baseline="0" noProof="0" dirty="0">
                <a:ln>
                  <a:noFill/>
                </a:ln>
                <a:solidFill>
                  <a:srgbClr val="000000"/>
                </a:solidFill>
                <a:effectLst/>
                <a:uLnTx/>
                <a:uFillTx/>
                <a:latin typeface="Helvetica" panose="020B0604020202020204" pitchFamily="34" charset="0"/>
                <a:cs typeface="Helvetica" panose="020B0604020202020204" pitchFamily="34" charset="0"/>
              </a:rPr>
              <a:t>For assistance with the NIMAC:</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srgbClr val="000000"/>
              </a:solidFill>
              <a:effectLst/>
              <a:uLnTx/>
              <a:uFillTx/>
              <a:latin typeface="Helvetica" panose="020B0604020202020204" pitchFamily="34" charset="0"/>
              <a:cs typeface="Helvetica" panose="020B0604020202020204" pitchFamily="34" charset="0"/>
              <a:hlinkClick r:id="rId3"/>
            </a:endParaRPr>
          </a:p>
          <a:p>
            <a:pPr lvl="2">
              <a:defRPr/>
            </a:pPr>
            <a:r>
              <a:rPr lang="en-US" altLang="en-US" sz="3000" dirty="0">
                <a:latin typeface="Helvetica" panose="020B0604020202020204" pitchFamily="34" charset="0"/>
                <a:cs typeface="Helvetica" panose="020B0604020202020204" pitchFamily="34" charset="0"/>
                <a:hlinkClick r:id="rId5"/>
              </a:rPr>
              <a:t>nimac@aph.org</a:t>
            </a:r>
            <a:r>
              <a:rPr lang="en-US" altLang="en-US" sz="3000" dirty="0">
                <a:latin typeface="Helvetica" panose="020B0604020202020204" pitchFamily="34" charset="0"/>
                <a:cs typeface="Helvetica" panose="020B0604020202020204" pitchFamily="34" charset="0"/>
              </a:rPr>
              <a:t> </a:t>
            </a:r>
          </a:p>
          <a:p>
            <a:pPr lvl="2">
              <a:defRPr/>
            </a:pPr>
            <a:r>
              <a:rPr lang="en-US" altLang="en-US" sz="3000" dirty="0">
                <a:latin typeface="Helvetica" panose="020B0604020202020204" pitchFamily="34" charset="0"/>
                <a:cs typeface="Helvetica" panose="020B0604020202020204" pitchFamily="34" charset="0"/>
              </a:rPr>
              <a:t>877-526-4622</a:t>
            </a:r>
          </a:p>
          <a:p>
            <a:pPr lvl="2">
              <a:defRPr/>
            </a:pPr>
            <a:r>
              <a:rPr lang="en-US" altLang="en-US" sz="3000" dirty="0">
                <a:latin typeface="Helvetica" panose="020B0604020202020204" pitchFamily="34" charset="0"/>
                <a:cs typeface="Helvetica" panose="020B0604020202020204" pitchFamily="34" charset="0"/>
                <a:hlinkClick r:id="rId6"/>
              </a:rPr>
              <a:t>http://nimac.us</a:t>
            </a:r>
            <a:r>
              <a:rPr lang="en-US" altLang="en-US" sz="3000" dirty="0">
                <a:latin typeface="Helvetica" panose="020B0604020202020204" pitchFamily="34" charset="0"/>
                <a:cs typeface="Helvetica" panose="020B0604020202020204" pitchFamily="34" charset="0"/>
              </a:rPr>
              <a:t> </a:t>
            </a:r>
          </a:p>
        </p:txBody>
      </p:sp>
    </p:spTree>
  </p:cSld>
  <p:clrMapOvr>
    <a:masterClrMapping/>
  </p:clrMapOvr>
</p:sld>
</file>

<file path=ppt/theme/theme1.xml><?xml version="1.0" encoding="utf-8"?>
<a:theme xmlns:a="http://schemas.openxmlformats.org/drawingml/2006/main" name="Office Theme">
  <a:themeElements>
    <a:clrScheme name="APH">
      <a:dk1>
        <a:srgbClr val="000000"/>
      </a:dk1>
      <a:lt1>
        <a:srgbClr val="FFFFFF"/>
      </a:lt1>
      <a:dk2>
        <a:srgbClr val="5B6670"/>
      </a:dk2>
      <a:lt2>
        <a:srgbClr val="FFFFFF"/>
      </a:lt2>
      <a:accent1>
        <a:srgbClr val="E33E60"/>
      </a:accent1>
      <a:accent2>
        <a:srgbClr val="5CA0A7"/>
      </a:accent2>
      <a:accent3>
        <a:srgbClr val="FE9600"/>
      </a:accent3>
      <a:accent4>
        <a:srgbClr val="713F71"/>
      </a:accent4>
      <a:accent5>
        <a:srgbClr val="5B6670"/>
      </a:accent5>
      <a:accent6>
        <a:srgbClr val="E6365F"/>
      </a:accent6>
      <a:hlink>
        <a:srgbClr val="E92C5E"/>
      </a:hlink>
      <a:folHlink>
        <a:srgbClr val="57A1A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MbriefINTRO.potx" id="{71CBEEA4-3AC0-45F2-A895-F9BA02A4AF2F}" vid="{033B1998-08E5-4803-A692-0E4A1A86B6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E00C125A1C8A4792B9654FDE4DB497" ma:contentTypeVersion="4" ma:contentTypeDescription="Create a new document." ma:contentTypeScope="" ma:versionID="e716545b60489570e3616e94c63e8b8f">
  <xsd:schema xmlns:xsd="http://www.w3.org/2001/XMLSchema" xmlns:xs="http://www.w3.org/2001/XMLSchema" xmlns:p="http://schemas.microsoft.com/office/2006/metadata/properties" xmlns:ns2="a0412adb-31e5-4e40-b3c6-42832e2c4f84" targetNamespace="http://schemas.microsoft.com/office/2006/metadata/properties" ma:root="true" ma:fieldsID="83ea9a75ca8d01a97df54f49ebc40f38" ns2:_="">
    <xsd:import namespace="a0412adb-31e5-4e40-b3c6-42832e2c4f8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412adb-31e5-4e40-b3c6-42832e2c4f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7A76B5A-42DF-4C3C-950F-58CC3CB11F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412adb-31e5-4e40-b3c6-42832e2c4f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5C67A92-3E21-4378-BF2E-684A34EEA4B7}">
  <ds:schemaRefs>
    <ds:schemaRef ds:uri="http://schemas.microsoft.com/sharepoint/v3/contenttype/forms"/>
  </ds:schemaRefs>
</ds:datastoreItem>
</file>

<file path=customXml/itemProps3.xml><?xml version="1.0" encoding="utf-8"?>
<ds:datastoreItem xmlns:ds="http://schemas.openxmlformats.org/officeDocument/2006/customXml" ds:itemID="{2A1B3999-0F47-4E5C-9A1F-3141CA05F6EE}">
  <ds:schemaRefs>
    <ds:schemaRef ds:uri="http://schemas.microsoft.com/office/2006/documentManagement/types"/>
    <ds:schemaRef ds:uri="http://purl.org/dc/elements/1.1/"/>
    <ds:schemaRef ds:uri="http://purl.org/dc/dcmitype/"/>
    <ds:schemaRef ds:uri="http://purl.org/dc/terms/"/>
    <ds:schemaRef ds:uri="http://schemas.microsoft.com/office/2006/metadata/properties"/>
    <ds:schemaRef ds:uri="http://www.w3.org/XML/1998/namespace"/>
    <ds:schemaRef ds:uri="a0412adb-31e5-4e40-b3c6-42832e2c4f84"/>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KMbriefINTRO</Template>
  <TotalTime>12119</TotalTime>
  <Words>1681</Words>
  <Application>Microsoft Office PowerPoint</Application>
  <PresentationFormat>Widescreen</PresentationFormat>
  <Paragraphs>151</Paragraphs>
  <Slides>30</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Helvetica</vt:lpstr>
      <vt:lpstr>Tahoma</vt:lpstr>
      <vt:lpstr>Office Theme</vt:lpstr>
      <vt:lpstr>The NIMAC &amp; Louis</vt:lpstr>
      <vt:lpstr>Nicole gaines</vt:lpstr>
      <vt:lpstr>The NIMAC:  Bridging the Accessibility Gap since 2006</vt:lpstr>
      <vt:lpstr>The NIMAC Informational Website</vt:lpstr>
      <vt:lpstr>The NIMAC Project</vt:lpstr>
      <vt:lpstr>NIMAC Files and AEM Production</vt:lpstr>
      <vt:lpstr>The NIMAC and States</vt:lpstr>
      <vt:lpstr>Authorized Users and Accessible  Media Producers </vt:lpstr>
      <vt:lpstr>TVIs as Accessible Media Producers </vt:lpstr>
      <vt:lpstr>Bookshare for K-12 Students</vt:lpstr>
      <vt:lpstr>The NIMAC:  Scope, Eligibility &amp; Procurement</vt:lpstr>
      <vt:lpstr>What is NIMAS? </vt:lpstr>
      <vt:lpstr>Types of materials we receive</vt:lpstr>
      <vt:lpstr>Eligibility in IDEA 2004</vt:lpstr>
      <vt:lpstr>How we get files</vt:lpstr>
      <vt:lpstr>Sample Contract Language</vt:lpstr>
      <vt:lpstr>NIMAS Files and the AEM Ecosystem</vt:lpstr>
      <vt:lpstr>Braille Transcriber Groups</vt:lpstr>
      <vt:lpstr>NIMAC Informational Website</vt:lpstr>
      <vt:lpstr>Contact the NIMAC</vt:lpstr>
      <vt:lpstr>Louis &amp; Related Services:  Supporting Timely Delivery to Students</vt:lpstr>
      <vt:lpstr>The Louis Website</vt:lpstr>
      <vt:lpstr>Louis Search Homepage</vt:lpstr>
      <vt:lpstr>What is Louis?</vt:lpstr>
      <vt:lpstr>Louis &amp; NIMAC</vt:lpstr>
      <vt:lpstr>APH Materials Found in Louis</vt:lpstr>
      <vt:lpstr>APH “Braille on Demand” Files</vt:lpstr>
      <vt:lpstr>Additional Resources on Louis Site</vt:lpstr>
      <vt:lpstr>BrailleBlaster: A free tool for TVIs</vt:lpstr>
      <vt:lpstr>Contact Us!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 Management</dc:title>
  <dc:creator>Jeffrey Witt</dc:creator>
  <cp:lastModifiedBy>Liz Schaller</cp:lastModifiedBy>
  <cp:revision>700</cp:revision>
  <dcterms:created xsi:type="dcterms:W3CDTF">2018-12-04T00:11:52Z</dcterms:created>
  <dcterms:modified xsi:type="dcterms:W3CDTF">2024-01-19T16:23:11Z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0x01010074E00C125A1C8A4792B9654FDE4DB497</vt:lpwstr>
  </property>
</Properties>
</file>